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6" r:id="rId4"/>
    <p:sldId id="258" r:id="rId5"/>
    <p:sldId id="259" r:id="rId6"/>
    <p:sldId id="260" r:id="rId7"/>
    <p:sldId id="267" r:id="rId8"/>
    <p:sldId id="273" r:id="rId9"/>
    <p:sldId id="268" r:id="rId10"/>
    <p:sldId id="269" r:id="rId11"/>
    <p:sldId id="270" r:id="rId12"/>
    <p:sldId id="272" r:id="rId13"/>
    <p:sldId id="262" r:id="rId14"/>
    <p:sldId id="263" r:id="rId15"/>
    <p:sldId id="264" r:id="rId16"/>
    <p:sldId id="274" r:id="rId17"/>
    <p:sldId id="265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462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48066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Introduction à l'application de soutien scolaire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68856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Découvrez notre application de soutien scolaire conçue pour aider les élèves à réussir. Avec des exercices adaptés, un suivi personnalisé et des ressources pédagogiques de qualité, nous vous accompagnons dans votre parcours éducatif.</a:t>
            </a:r>
            <a:endParaRPr lang="en-US" sz="1750" dirty="0"/>
          </a:p>
        </p:txBody>
      </p:sp>
      <p:pic>
        <p:nvPicPr>
          <p:cNvPr id="10" name="Image 2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0858" y="962335"/>
            <a:ext cx="13356770" cy="4930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2000" b="1" spc="229" dirty="0">
                <a:solidFill>
                  <a:srgbClr val="895058"/>
                </a:solidFill>
                <a:latin typeface="Arial"/>
                <a:cs typeface="Arial"/>
              </a:rPr>
              <a:t>02.</a:t>
            </a:r>
            <a:endParaRPr lang="fr-FR"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80"/>
              </a:spcBef>
            </a:pPr>
            <a:r>
              <a:rPr lang="fr-FR" sz="2000" b="1" i="1" dirty="0">
                <a:solidFill>
                  <a:srgbClr val="895058"/>
                </a:solidFill>
                <a:latin typeface="Trebuchet MS"/>
                <a:cs typeface="Trebuchet MS"/>
              </a:rPr>
              <a:t>LE</a:t>
            </a:r>
            <a:r>
              <a:rPr lang="fr-FR" sz="2000" b="1" i="1" spc="-10" dirty="0">
                <a:solidFill>
                  <a:srgbClr val="895058"/>
                </a:solidFill>
                <a:latin typeface="Trebuchet MS"/>
                <a:cs typeface="Trebuchet MS"/>
              </a:rPr>
              <a:t> </a:t>
            </a:r>
            <a:r>
              <a:rPr lang="fr-FR" sz="2000" b="1" i="1" spc="125" dirty="0">
                <a:solidFill>
                  <a:srgbClr val="895058"/>
                </a:solidFill>
                <a:latin typeface="Trebuchet MS"/>
                <a:cs typeface="Trebuchet MS"/>
              </a:rPr>
              <a:t>CAS</a:t>
            </a:r>
            <a:r>
              <a:rPr lang="fr-FR" sz="2000" b="1" i="1" spc="-10" dirty="0">
                <a:solidFill>
                  <a:srgbClr val="895058"/>
                </a:solidFill>
                <a:latin typeface="Trebuchet MS"/>
                <a:cs typeface="Trebuchet MS"/>
              </a:rPr>
              <a:t> D’UTULISATION</a:t>
            </a:r>
            <a:endParaRPr lang="fr-FR"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fr-FR" sz="2000" dirty="0">
              <a:latin typeface="Trebuchet MS"/>
              <a:cs typeface="Trebuchet MS"/>
            </a:endParaRPr>
          </a:p>
          <a:p>
            <a:pPr marL="12700" marR="5080">
              <a:lnSpc>
                <a:spcPct val="117100"/>
              </a:lnSpc>
              <a:spcBef>
                <a:spcPts val="5"/>
              </a:spcBef>
            </a:pPr>
            <a:r>
              <a:rPr lang="fr-FR" sz="2000" spc="110" dirty="0">
                <a:solidFill>
                  <a:srgbClr val="003C59"/>
                </a:solidFill>
                <a:latin typeface="Trebuchet MS"/>
                <a:cs typeface="Trebuchet MS"/>
              </a:rPr>
              <a:t>Le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95" dirty="0">
                <a:solidFill>
                  <a:srgbClr val="003C59"/>
                </a:solidFill>
                <a:latin typeface="Trebuchet MS"/>
                <a:cs typeface="Trebuchet MS"/>
              </a:rPr>
              <a:t>site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04" dirty="0">
                <a:solidFill>
                  <a:srgbClr val="003C59"/>
                </a:solidFill>
                <a:latin typeface="Trebuchet MS"/>
                <a:cs typeface="Trebuchet MS"/>
              </a:rPr>
              <a:t>permet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15" dirty="0">
                <a:solidFill>
                  <a:srgbClr val="003C59"/>
                </a:solidFill>
                <a:latin typeface="Trebuchet MS"/>
                <a:cs typeface="Trebuchet MS"/>
              </a:rPr>
              <a:t>aux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25" dirty="0">
                <a:solidFill>
                  <a:srgbClr val="003C59"/>
                </a:solidFill>
                <a:latin typeface="Trebuchet MS"/>
                <a:cs typeface="Trebuchet MS"/>
              </a:rPr>
              <a:t>enseignants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385" dirty="0">
                <a:solidFill>
                  <a:srgbClr val="003C59"/>
                </a:solidFill>
                <a:latin typeface="Trebuchet MS"/>
                <a:cs typeface="Trebuchet MS"/>
              </a:rPr>
              <a:t>de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25" dirty="0">
                <a:solidFill>
                  <a:srgbClr val="003C59"/>
                </a:solidFill>
                <a:latin typeface="Trebuchet MS"/>
                <a:cs typeface="Trebuchet MS"/>
              </a:rPr>
              <a:t>créer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04" dirty="0">
                <a:solidFill>
                  <a:srgbClr val="003C59"/>
                </a:solidFill>
                <a:latin typeface="Trebuchet MS"/>
                <a:cs typeface="Trebuchet MS"/>
              </a:rPr>
              <a:t>du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14" dirty="0">
                <a:solidFill>
                  <a:srgbClr val="003C59"/>
                </a:solidFill>
                <a:latin typeface="Trebuchet MS"/>
                <a:cs typeface="Trebuchet MS"/>
              </a:rPr>
              <a:t>contenu,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95" dirty="0">
                <a:solidFill>
                  <a:srgbClr val="003C59"/>
                </a:solidFill>
                <a:latin typeface="Trebuchet MS"/>
                <a:cs typeface="Trebuchet MS"/>
              </a:rPr>
              <a:t>suivre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14" dirty="0">
                <a:solidFill>
                  <a:srgbClr val="003C59"/>
                </a:solidFill>
                <a:latin typeface="Trebuchet MS"/>
                <a:cs typeface="Trebuchet MS"/>
              </a:rPr>
              <a:t>les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80" dirty="0">
                <a:solidFill>
                  <a:srgbClr val="003C59"/>
                </a:solidFill>
                <a:latin typeface="Trebuchet MS"/>
                <a:cs typeface="Trebuchet MS"/>
              </a:rPr>
              <a:t>progrès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65" dirty="0">
                <a:solidFill>
                  <a:srgbClr val="003C59"/>
                </a:solidFill>
                <a:latin typeface="Trebuchet MS"/>
                <a:cs typeface="Trebuchet MS"/>
              </a:rPr>
              <a:t>des </a:t>
            </a:r>
            <a:r>
              <a:rPr lang="fr-FR" sz="2000" spc="105" dirty="0">
                <a:solidFill>
                  <a:srgbClr val="003C59"/>
                </a:solidFill>
                <a:latin typeface="Trebuchet MS"/>
                <a:cs typeface="Trebuchet MS"/>
              </a:rPr>
              <a:t>étudiants,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45" dirty="0">
                <a:solidFill>
                  <a:srgbClr val="003C59"/>
                </a:solidFill>
                <a:latin typeface="Trebuchet MS"/>
                <a:cs typeface="Trebuchet MS"/>
              </a:rPr>
              <a:t>attribuer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90" dirty="0">
                <a:solidFill>
                  <a:srgbClr val="003C59"/>
                </a:solidFill>
                <a:latin typeface="Trebuchet MS"/>
                <a:cs typeface="Trebuchet MS"/>
              </a:rPr>
              <a:t>des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04" dirty="0">
                <a:solidFill>
                  <a:srgbClr val="003C59"/>
                </a:solidFill>
                <a:latin typeface="Trebuchet MS"/>
                <a:cs typeface="Trebuchet MS"/>
              </a:rPr>
              <a:t>devoirs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25" dirty="0">
                <a:solidFill>
                  <a:srgbClr val="003C59"/>
                </a:solidFill>
                <a:latin typeface="Trebuchet MS"/>
                <a:cs typeface="Trebuchet MS"/>
              </a:rPr>
              <a:t>et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70" dirty="0">
                <a:solidFill>
                  <a:srgbClr val="003C59"/>
                </a:solidFill>
                <a:latin typeface="Trebuchet MS"/>
                <a:cs typeface="Trebuchet MS"/>
              </a:rPr>
              <a:t>répondre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509" dirty="0">
                <a:solidFill>
                  <a:srgbClr val="003C59"/>
                </a:solidFill>
                <a:latin typeface="Trebuchet MS"/>
                <a:cs typeface="Trebuchet MS"/>
              </a:rPr>
              <a:t>à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75" dirty="0">
                <a:solidFill>
                  <a:srgbClr val="003C59"/>
                </a:solidFill>
                <a:latin typeface="Trebuchet MS"/>
                <a:cs typeface="Trebuchet MS"/>
              </a:rPr>
              <a:t>leurs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315" dirty="0">
                <a:solidFill>
                  <a:srgbClr val="003C59"/>
                </a:solidFill>
                <a:latin typeface="Trebuchet MS"/>
                <a:cs typeface="Trebuchet MS"/>
              </a:rPr>
              <a:t>demandes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65" dirty="0">
                <a:solidFill>
                  <a:srgbClr val="003C59"/>
                </a:solidFill>
                <a:latin typeface="Trebuchet MS"/>
                <a:cs typeface="Trebuchet MS"/>
              </a:rPr>
              <a:t>d'aide.</a:t>
            </a:r>
            <a:endParaRPr lang="fr-FR" sz="2000" dirty="0">
              <a:latin typeface="Trebuchet MS"/>
              <a:cs typeface="Trebuchet MS"/>
            </a:endParaRPr>
          </a:p>
          <a:p>
            <a:pPr marL="12700" marR="396240">
              <a:lnSpc>
                <a:spcPct val="117100"/>
              </a:lnSpc>
              <a:spcBef>
                <a:spcPts val="1964"/>
              </a:spcBef>
            </a:pPr>
            <a:r>
              <a:rPr lang="fr-FR" sz="2000" spc="110" dirty="0">
                <a:solidFill>
                  <a:srgbClr val="003C59"/>
                </a:solidFill>
                <a:latin typeface="Trebuchet MS"/>
                <a:cs typeface="Trebuchet MS"/>
              </a:rPr>
              <a:t>Les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étudiants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85" dirty="0">
                <a:solidFill>
                  <a:srgbClr val="003C59"/>
                </a:solidFill>
                <a:latin typeface="Trebuchet MS"/>
                <a:cs typeface="Trebuchet MS"/>
              </a:rPr>
              <a:t>peuvent</a:t>
            </a:r>
            <a:r>
              <a:rPr lang="fr-FR" sz="2000" spc="18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55" dirty="0">
                <a:solidFill>
                  <a:srgbClr val="003C59"/>
                </a:solidFill>
                <a:latin typeface="Trebuchet MS"/>
                <a:cs typeface="Trebuchet MS"/>
              </a:rPr>
              <a:t>s'inscrire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15" dirty="0">
                <a:solidFill>
                  <a:srgbClr val="003C59"/>
                </a:solidFill>
                <a:latin typeface="Trebuchet MS"/>
                <a:cs typeface="Trebuchet MS"/>
              </a:rPr>
              <a:t>aux</a:t>
            </a:r>
            <a:r>
              <a:rPr lang="fr-FR" sz="2000" spc="180" dirty="0">
                <a:solidFill>
                  <a:srgbClr val="003C59"/>
                </a:solidFill>
                <a:latin typeface="Trebuchet MS"/>
                <a:cs typeface="Trebuchet MS"/>
              </a:rPr>
              <a:t> cours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20" dirty="0">
                <a:solidFill>
                  <a:srgbClr val="003C59"/>
                </a:solidFill>
                <a:latin typeface="Trebuchet MS"/>
                <a:cs typeface="Trebuchet MS"/>
              </a:rPr>
              <a:t>disponibles</a:t>
            </a:r>
            <a:r>
              <a:rPr lang="fr-FR" sz="2000" spc="18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10" dirty="0">
                <a:solidFill>
                  <a:srgbClr val="003C59"/>
                </a:solidFill>
                <a:latin typeface="Trebuchet MS"/>
                <a:cs typeface="Trebuchet MS"/>
              </a:rPr>
              <a:t>pour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365" dirty="0">
                <a:solidFill>
                  <a:srgbClr val="003C59"/>
                </a:solidFill>
                <a:latin typeface="Trebuchet MS"/>
                <a:cs typeface="Trebuchet MS"/>
              </a:rPr>
              <a:t>accéder</a:t>
            </a:r>
            <a:r>
              <a:rPr lang="fr-FR" sz="2000" spc="18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29" dirty="0">
                <a:solidFill>
                  <a:srgbClr val="003C59"/>
                </a:solidFill>
                <a:latin typeface="Trebuchet MS"/>
                <a:cs typeface="Trebuchet MS"/>
              </a:rPr>
              <a:t>au </a:t>
            </a:r>
            <a:r>
              <a:rPr lang="fr-FR" sz="2000" spc="190" dirty="0">
                <a:solidFill>
                  <a:srgbClr val="003C59"/>
                </a:solidFill>
                <a:latin typeface="Trebuchet MS"/>
                <a:cs typeface="Trebuchet MS"/>
              </a:rPr>
              <a:t>contenu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325" dirty="0">
                <a:solidFill>
                  <a:srgbClr val="003C59"/>
                </a:solidFill>
                <a:latin typeface="Trebuchet MS"/>
                <a:cs typeface="Trebuchet MS"/>
              </a:rPr>
              <a:t>pédagogique,</a:t>
            </a:r>
            <a:r>
              <a:rPr lang="fr-FR" sz="2000" spc="18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40" dirty="0">
                <a:solidFill>
                  <a:srgbClr val="003C59"/>
                </a:solidFill>
                <a:latin typeface="Trebuchet MS"/>
                <a:cs typeface="Trebuchet MS"/>
              </a:rPr>
              <a:t>soumettre</a:t>
            </a:r>
            <a:r>
              <a:rPr lang="fr-FR" sz="2000" spc="18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90" dirty="0">
                <a:solidFill>
                  <a:srgbClr val="003C59"/>
                </a:solidFill>
                <a:latin typeface="Trebuchet MS"/>
                <a:cs typeface="Trebuchet MS"/>
              </a:rPr>
              <a:t>des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315" dirty="0">
                <a:solidFill>
                  <a:srgbClr val="003C59"/>
                </a:solidFill>
                <a:latin typeface="Trebuchet MS"/>
                <a:cs typeface="Trebuchet MS"/>
              </a:rPr>
              <a:t>demandes</a:t>
            </a:r>
            <a:r>
              <a:rPr lang="fr-FR" sz="2000" spc="18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385" dirty="0">
                <a:solidFill>
                  <a:srgbClr val="003C59"/>
                </a:solidFill>
                <a:latin typeface="Trebuchet MS"/>
                <a:cs typeface="Trebuchet MS"/>
              </a:rPr>
              <a:t>de</a:t>
            </a:r>
            <a:r>
              <a:rPr lang="fr-FR" sz="2000" spc="18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14" dirty="0">
                <a:solidFill>
                  <a:srgbClr val="003C59"/>
                </a:solidFill>
                <a:latin typeface="Trebuchet MS"/>
                <a:cs typeface="Trebuchet MS"/>
              </a:rPr>
              <a:t>support,</a:t>
            </a:r>
            <a:r>
              <a:rPr lang="fr-FR" sz="2000" spc="18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40" dirty="0">
                <a:solidFill>
                  <a:srgbClr val="003C59"/>
                </a:solidFill>
                <a:latin typeface="Trebuchet MS"/>
                <a:cs typeface="Trebuchet MS"/>
              </a:rPr>
              <a:t>consulter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95" dirty="0">
                <a:solidFill>
                  <a:srgbClr val="003C59"/>
                </a:solidFill>
                <a:latin typeface="Trebuchet MS"/>
                <a:cs typeface="Trebuchet MS"/>
              </a:rPr>
              <a:t>le </a:t>
            </a:r>
            <a:r>
              <a:rPr lang="fr-FR" sz="2000" spc="225" dirty="0">
                <a:solidFill>
                  <a:srgbClr val="003C59"/>
                </a:solidFill>
                <a:latin typeface="Trebuchet MS"/>
                <a:cs typeface="Trebuchet MS"/>
              </a:rPr>
              <a:t>calendrier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90" dirty="0">
                <a:solidFill>
                  <a:srgbClr val="003C59"/>
                </a:solidFill>
                <a:latin typeface="Trebuchet MS"/>
                <a:cs typeface="Trebuchet MS"/>
              </a:rPr>
              <a:t>des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80" dirty="0">
                <a:solidFill>
                  <a:srgbClr val="003C59"/>
                </a:solidFill>
                <a:latin typeface="Trebuchet MS"/>
                <a:cs typeface="Trebuchet MS"/>
              </a:rPr>
              <a:t>cours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75" dirty="0">
                <a:solidFill>
                  <a:srgbClr val="003C59"/>
                </a:solidFill>
                <a:latin typeface="Trebuchet MS"/>
                <a:cs typeface="Trebuchet MS"/>
              </a:rPr>
              <a:t>passés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25" dirty="0">
                <a:solidFill>
                  <a:srgbClr val="003C59"/>
                </a:solidFill>
                <a:latin typeface="Trebuchet MS"/>
                <a:cs typeface="Trebuchet MS"/>
              </a:rPr>
              <a:t>et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50" dirty="0">
                <a:solidFill>
                  <a:srgbClr val="003C59"/>
                </a:solidFill>
                <a:latin typeface="Trebuchet MS"/>
                <a:cs typeface="Trebuchet MS"/>
              </a:rPr>
              <a:t>choisir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14" dirty="0">
                <a:solidFill>
                  <a:srgbClr val="003C59"/>
                </a:solidFill>
                <a:latin typeface="Trebuchet MS"/>
                <a:cs typeface="Trebuchet MS"/>
              </a:rPr>
              <a:t>les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80" dirty="0">
                <a:solidFill>
                  <a:srgbClr val="003C59"/>
                </a:solidFill>
                <a:latin typeface="Trebuchet MS"/>
                <a:cs typeface="Trebuchet MS"/>
              </a:rPr>
              <a:t>cours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45" dirty="0">
                <a:solidFill>
                  <a:srgbClr val="003C59"/>
                </a:solidFill>
                <a:latin typeface="Trebuchet MS"/>
                <a:cs typeface="Trebuchet MS"/>
              </a:rPr>
              <a:t>qui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45" dirty="0">
                <a:solidFill>
                  <a:srgbClr val="003C59"/>
                </a:solidFill>
                <a:latin typeface="Trebuchet MS"/>
                <a:cs typeface="Trebuchet MS"/>
              </a:rPr>
              <a:t>répondent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20" dirty="0">
                <a:solidFill>
                  <a:srgbClr val="003C59"/>
                </a:solidFill>
                <a:latin typeface="Trebuchet MS"/>
                <a:cs typeface="Trebuchet MS"/>
              </a:rPr>
              <a:t>le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25" dirty="0">
                <a:solidFill>
                  <a:srgbClr val="003C59"/>
                </a:solidFill>
                <a:latin typeface="Trebuchet MS"/>
                <a:cs typeface="Trebuchet MS"/>
              </a:rPr>
              <a:t>mieux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459" dirty="0">
                <a:solidFill>
                  <a:srgbClr val="003C59"/>
                </a:solidFill>
                <a:latin typeface="Trebuchet MS"/>
                <a:cs typeface="Trebuchet MS"/>
              </a:rPr>
              <a:t>à </a:t>
            </a:r>
            <a:r>
              <a:rPr lang="fr-FR" sz="2000" spc="75" dirty="0">
                <a:solidFill>
                  <a:srgbClr val="003C59"/>
                </a:solidFill>
                <a:latin typeface="Trebuchet MS"/>
                <a:cs typeface="Trebuchet MS"/>
              </a:rPr>
              <a:t>leurs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20" dirty="0">
                <a:solidFill>
                  <a:srgbClr val="003C59"/>
                </a:solidFill>
                <a:latin typeface="Trebuchet MS"/>
                <a:cs typeface="Trebuchet MS"/>
              </a:rPr>
              <a:t>besoins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54" dirty="0">
                <a:solidFill>
                  <a:srgbClr val="003C59"/>
                </a:solidFill>
                <a:latin typeface="Trebuchet MS"/>
                <a:cs typeface="Trebuchet MS"/>
              </a:rPr>
              <a:t>d'apprentissage.</a:t>
            </a:r>
            <a:endParaRPr lang="fr-FR" sz="2000" dirty="0">
              <a:latin typeface="Trebuchet MS"/>
              <a:cs typeface="Trebuchet MS"/>
            </a:endParaRPr>
          </a:p>
          <a:p>
            <a:pPr marL="12700" marR="174625">
              <a:lnSpc>
                <a:spcPct val="117100"/>
              </a:lnSpc>
              <a:spcBef>
                <a:spcPts val="1140"/>
              </a:spcBef>
            </a:pPr>
            <a:r>
              <a:rPr lang="fr-FR" sz="2000" spc="110" dirty="0">
                <a:solidFill>
                  <a:srgbClr val="003C59"/>
                </a:solidFill>
                <a:latin typeface="Trebuchet MS"/>
                <a:cs typeface="Trebuchet MS"/>
              </a:rPr>
              <a:t>Les</a:t>
            </a:r>
            <a:r>
              <a:rPr lang="fr-FR" sz="2000" spc="15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60" dirty="0">
                <a:solidFill>
                  <a:srgbClr val="003C59"/>
                </a:solidFill>
                <a:latin typeface="Trebuchet MS"/>
                <a:cs typeface="Trebuchet MS"/>
              </a:rPr>
              <a:t>administrateurs </a:t>
            </a:r>
            <a:r>
              <a:rPr lang="fr-FR" sz="2000" spc="135" dirty="0">
                <a:solidFill>
                  <a:srgbClr val="003C59"/>
                </a:solidFill>
                <a:latin typeface="Trebuchet MS"/>
                <a:cs typeface="Trebuchet MS"/>
              </a:rPr>
              <a:t>sont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40" dirty="0">
                <a:solidFill>
                  <a:srgbClr val="003C59"/>
                </a:solidFill>
                <a:latin typeface="Trebuchet MS"/>
                <a:cs typeface="Trebuchet MS"/>
              </a:rPr>
              <a:t>essentiels</a:t>
            </a:r>
            <a:r>
              <a:rPr lang="fr-FR" sz="2000" spc="16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509" dirty="0">
                <a:solidFill>
                  <a:srgbClr val="003C59"/>
                </a:solidFill>
                <a:latin typeface="Trebuchet MS"/>
                <a:cs typeface="Trebuchet MS"/>
              </a:rPr>
              <a:t>à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25" dirty="0">
                <a:solidFill>
                  <a:srgbClr val="003C59"/>
                </a:solidFill>
                <a:latin typeface="Trebuchet MS"/>
                <a:cs typeface="Trebuchet MS"/>
              </a:rPr>
              <a:t>la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25" dirty="0">
                <a:solidFill>
                  <a:srgbClr val="003C59"/>
                </a:solidFill>
                <a:latin typeface="Trebuchet MS"/>
                <a:cs typeface="Trebuchet MS"/>
              </a:rPr>
              <a:t>gestion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04" dirty="0">
                <a:solidFill>
                  <a:srgbClr val="003C59"/>
                </a:solidFill>
                <a:latin typeface="Trebuchet MS"/>
                <a:cs typeface="Trebuchet MS"/>
              </a:rPr>
              <a:t>du</a:t>
            </a:r>
            <a:r>
              <a:rPr lang="fr-FR" sz="2000" spc="16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95" dirty="0">
                <a:solidFill>
                  <a:srgbClr val="003C59"/>
                </a:solidFill>
                <a:latin typeface="Trebuchet MS"/>
                <a:cs typeface="Trebuchet MS"/>
              </a:rPr>
              <a:t>site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385" dirty="0">
                <a:solidFill>
                  <a:srgbClr val="003C59"/>
                </a:solidFill>
                <a:latin typeface="Trebuchet MS"/>
                <a:cs typeface="Trebuchet MS"/>
              </a:rPr>
              <a:t>de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35" dirty="0">
                <a:solidFill>
                  <a:srgbClr val="003C59"/>
                </a:solidFill>
                <a:latin typeface="Trebuchet MS"/>
                <a:cs typeface="Trebuchet MS"/>
              </a:rPr>
              <a:t>soutien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40" dirty="0">
                <a:solidFill>
                  <a:srgbClr val="003C59"/>
                </a:solidFill>
                <a:latin typeface="Trebuchet MS"/>
                <a:cs typeface="Trebuchet MS"/>
              </a:rPr>
              <a:t>scolaire, </a:t>
            </a:r>
            <a:r>
              <a:rPr lang="fr-FR" sz="2000" spc="204" dirty="0">
                <a:solidFill>
                  <a:srgbClr val="003C59"/>
                </a:solidFill>
                <a:latin typeface="Trebuchet MS"/>
                <a:cs typeface="Trebuchet MS"/>
              </a:rPr>
              <a:t>se</a:t>
            </a:r>
            <a:r>
              <a:rPr lang="fr-FR" sz="2000" spc="16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300" dirty="0">
                <a:solidFill>
                  <a:srgbClr val="003C59"/>
                </a:solidFill>
                <a:latin typeface="Trebuchet MS"/>
                <a:cs typeface="Trebuchet MS"/>
              </a:rPr>
              <a:t>chargeant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385" dirty="0">
                <a:solidFill>
                  <a:srgbClr val="003C59"/>
                </a:solidFill>
                <a:latin typeface="Trebuchet MS"/>
                <a:cs typeface="Trebuchet MS"/>
              </a:rPr>
              <a:t>de</a:t>
            </a:r>
            <a:r>
              <a:rPr lang="fr-FR" sz="2000" spc="16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55" dirty="0">
                <a:solidFill>
                  <a:srgbClr val="003C59"/>
                </a:solidFill>
                <a:latin typeface="Trebuchet MS"/>
                <a:cs typeface="Trebuchet MS"/>
              </a:rPr>
              <a:t>l'inscription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90" dirty="0">
                <a:solidFill>
                  <a:srgbClr val="003C59"/>
                </a:solidFill>
                <a:latin typeface="Trebuchet MS"/>
                <a:cs typeface="Trebuchet MS"/>
              </a:rPr>
              <a:t>des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45" dirty="0">
                <a:solidFill>
                  <a:srgbClr val="003C59"/>
                </a:solidFill>
                <a:latin typeface="Trebuchet MS"/>
                <a:cs typeface="Trebuchet MS"/>
              </a:rPr>
              <a:t>utilisateurs,</a:t>
            </a:r>
            <a:r>
              <a:rPr lang="fr-FR" sz="2000" spc="16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385" dirty="0">
                <a:solidFill>
                  <a:srgbClr val="003C59"/>
                </a:solidFill>
                <a:latin typeface="Trebuchet MS"/>
                <a:cs typeface="Trebuchet MS"/>
              </a:rPr>
              <a:t>de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25" dirty="0">
                <a:solidFill>
                  <a:srgbClr val="003C59"/>
                </a:solidFill>
                <a:latin typeface="Trebuchet MS"/>
                <a:cs typeface="Trebuchet MS"/>
              </a:rPr>
              <a:t>la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25" dirty="0">
                <a:solidFill>
                  <a:srgbClr val="003C59"/>
                </a:solidFill>
                <a:latin typeface="Trebuchet MS"/>
                <a:cs typeface="Trebuchet MS"/>
              </a:rPr>
              <a:t>gestion</a:t>
            </a:r>
            <a:r>
              <a:rPr lang="fr-FR" sz="2000" spc="16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90" dirty="0">
                <a:solidFill>
                  <a:srgbClr val="003C59"/>
                </a:solidFill>
                <a:latin typeface="Trebuchet MS"/>
                <a:cs typeface="Trebuchet MS"/>
              </a:rPr>
              <a:t>des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60" dirty="0">
                <a:solidFill>
                  <a:srgbClr val="003C59"/>
                </a:solidFill>
                <a:latin typeface="Trebuchet MS"/>
                <a:cs typeface="Trebuchet MS"/>
              </a:rPr>
              <a:t>cours </a:t>
            </a:r>
            <a:r>
              <a:rPr lang="fr-FR" sz="2000" spc="220" dirty="0">
                <a:solidFill>
                  <a:srgbClr val="003C59"/>
                </a:solidFill>
                <a:latin typeface="Trebuchet MS"/>
                <a:cs typeface="Trebuchet MS"/>
              </a:rPr>
              <a:t>disponibles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25" dirty="0">
                <a:solidFill>
                  <a:srgbClr val="003C59"/>
                </a:solidFill>
                <a:latin typeface="Trebuchet MS"/>
                <a:cs typeface="Trebuchet MS"/>
              </a:rPr>
              <a:t>et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90" dirty="0">
                <a:solidFill>
                  <a:srgbClr val="003C59"/>
                </a:solidFill>
                <a:latin typeface="Trebuchet MS"/>
                <a:cs typeface="Trebuchet MS"/>
              </a:rPr>
              <a:t>des</a:t>
            </a:r>
            <a:r>
              <a:rPr lang="fr-FR" sz="2000" spc="18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25" dirty="0">
                <a:solidFill>
                  <a:srgbClr val="003C59"/>
                </a:solidFill>
                <a:latin typeface="Trebuchet MS"/>
                <a:cs typeface="Trebuchet MS"/>
              </a:rPr>
              <a:t>enseignants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50" dirty="0">
                <a:solidFill>
                  <a:srgbClr val="003C59"/>
                </a:solidFill>
                <a:latin typeface="Trebuchet MS"/>
                <a:cs typeface="Trebuchet MS"/>
              </a:rPr>
              <a:t>intervenant</a:t>
            </a:r>
            <a:r>
              <a:rPr lang="fr-FR" sz="2000" spc="18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dirty="0">
                <a:solidFill>
                  <a:srgbClr val="003C59"/>
                </a:solidFill>
                <a:latin typeface="Trebuchet MS"/>
                <a:cs typeface="Trebuchet MS"/>
              </a:rPr>
              <a:t>sur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25" dirty="0">
                <a:solidFill>
                  <a:srgbClr val="003C59"/>
                </a:solidFill>
                <a:latin typeface="Trebuchet MS"/>
                <a:cs typeface="Trebuchet MS"/>
              </a:rPr>
              <a:t>la</a:t>
            </a:r>
            <a:r>
              <a:rPr lang="fr-FR" sz="2000" spc="18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plateforme.</a:t>
            </a:r>
            <a:r>
              <a:rPr lang="fr-FR" sz="2000" spc="18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60" dirty="0">
                <a:solidFill>
                  <a:srgbClr val="003C59"/>
                </a:solidFill>
                <a:latin typeface="Trebuchet MS"/>
                <a:cs typeface="Trebuchet MS"/>
              </a:rPr>
              <a:t>Leur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50" dirty="0">
                <a:solidFill>
                  <a:srgbClr val="003C59"/>
                </a:solidFill>
                <a:latin typeface="Trebuchet MS"/>
                <a:cs typeface="Trebuchet MS"/>
              </a:rPr>
              <a:t>rôle </a:t>
            </a:r>
            <a:r>
              <a:rPr lang="fr-FR" sz="2000" spc="225" dirty="0">
                <a:solidFill>
                  <a:srgbClr val="003C59"/>
                </a:solidFill>
                <a:latin typeface="Trebuchet MS"/>
                <a:cs typeface="Trebuchet MS"/>
              </a:rPr>
              <a:t>garantit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20" dirty="0">
                <a:solidFill>
                  <a:srgbClr val="003C59"/>
                </a:solidFill>
                <a:latin typeface="Trebuchet MS"/>
                <a:cs typeface="Trebuchet MS"/>
              </a:rPr>
              <a:t>le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315" dirty="0">
                <a:solidFill>
                  <a:srgbClr val="003C59"/>
                </a:solidFill>
                <a:latin typeface="Trebuchet MS"/>
                <a:cs typeface="Trebuchet MS"/>
              </a:rPr>
              <a:t>bon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fonctionnement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25" dirty="0">
                <a:solidFill>
                  <a:srgbClr val="003C59"/>
                </a:solidFill>
                <a:latin typeface="Trebuchet MS"/>
                <a:cs typeface="Trebuchet MS"/>
              </a:rPr>
              <a:t>et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25" dirty="0">
                <a:solidFill>
                  <a:srgbClr val="003C59"/>
                </a:solidFill>
                <a:latin typeface="Trebuchet MS"/>
                <a:cs typeface="Trebuchet MS"/>
              </a:rPr>
              <a:t>la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45" dirty="0">
                <a:solidFill>
                  <a:srgbClr val="003C59"/>
                </a:solidFill>
                <a:latin typeface="Trebuchet MS"/>
                <a:cs typeface="Trebuchet MS"/>
              </a:rPr>
              <a:t>maintenance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04" dirty="0">
                <a:solidFill>
                  <a:srgbClr val="003C59"/>
                </a:solidFill>
                <a:latin typeface="Trebuchet MS"/>
                <a:cs typeface="Trebuchet MS"/>
              </a:rPr>
              <a:t>du</a:t>
            </a:r>
            <a:r>
              <a:rPr lang="fr-FR" sz="20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95" dirty="0">
                <a:solidFill>
                  <a:srgbClr val="003C59"/>
                </a:solidFill>
                <a:latin typeface="Trebuchet MS"/>
                <a:cs typeface="Trebuchet MS"/>
              </a:rPr>
              <a:t>site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10" dirty="0">
                <a:solidFill>
                  <a:srgbClr val="003C59"/>
                </a:solidFill>
                <a:latin typeface="Trebuchet MS"/>
                <a:cs typeface="Trebuchet MS"/>
              </a:rPr>
              <a:t>pour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65" dirty="0">
                <a:solidFill>
                  <a:srgbClr val="003C59"/>
                </a:solidFill>
                <a:latin typeface="Trebuchet MS"/>
                <a:cs typeface="Trebuchet MS"/>
              </a:rPr>
              <a:t>offrir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20" dirty="0">
                <a:solidFill>
                  <a:srgbClr val="003C59"/>
                </a:solidFill>
                <a:latin typeface="Trebuchet MS"/>
                <a:cs typeface="Trebuchet MS"/>
              </a:rPr>
              <a:t>une </a:t>
            </a:r>
            <a:r>
              <a:rPr lang="fr-FR" sz="2000" spc="260" dirty="0">
                <a:solidFill>
                  <a:srgbClr val="003C59"/>
                </a:solidFill>
                <a:latin typeface="Trebuchet MS"/>
                <a:cs typeface="Trebuchet MS"/>
              </a:rPr>
              <a:t>expérience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305" dirty="0">
                <a:solidFill>
                  <a:srgbClr val="003C59"/>
                </a:solidFill>
                <a:latin typeface="Trebuchet MS"/>
                <a:cs typeface="Trebuchet MS"/>
              </a:rPr>
              <a:t>d'apprentissage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225" dirty="0">
                <a:solidFill>
                  <a:srgbClr val="003C59"/>
                </a:solidFill>
                <a:latin typeface="Trebuchet MS"/>
                <a:cs typeface="Trebuchet MS"/>
              </a:rPr>
              <a:t>optimale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509" dirty="0">
                <a:solidFill>
                  <a:srgbClr val="003C59"/>
                </a:solidFill>
                <a:latin typeface="Trebuchet MS"/>
                <a:cs typeface="Trebuchet MS"/>
              </a:rPr>
              <a:t>à</a:t>
            </a:r>
            <a:r>
              <a:rPr lang="fr-FR" sz="20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05" dirty="0">
                <a:solidFill>
                  <a:srgbClr val="003C59"/>
                </a:solidFill>
                <a:latin typeface="Trebuchet MS"/>
                <a:cs typeface="Trebuchet MS"/>
              </a:rPr>
              <a:t>tous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114" dirty="0">
                <a:solidFill>
                  <a:srgbClr val="003C59"/>
                </a:solidFill>
                <a:latin typeface="Trebuchet MS"/>
                <a:cs typeface="Trebuchet MS"/>
              </a:rPr>
              <a:t>les</a:t>
            </a:r>
            <a:r>
              <a:rPr lang="fr-FR" sz="2000" spc="17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lang="fr-FR" sz="2000" spc="45" dirty="0">
                <a:solidFill>
                  <a:srgbClr val="003C59"/>
                </a:solidFill>
                <a:latin typeface="Trebuchet MS"/>
                <a:cs typeface="Trebuchet MS"/>
              </a:rPr>
              <a:t>utilisateurs.</a:t>
            </a:r>
            <a:endParaRPr lang="fr-FR" sz="2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21514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9"/>
          <p:cNvSpPr txBox="1"/>
          <p:nvPr/>
        </p:nvSpPr>
        <p:spPr>
          <a:xfrm>
            <a:off x="195360" y="300355"/>
            <a:ext cx="13626787" cy="9330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600" spc="65" dirty="0">
                <a:solidFill>
                  <a:srgbClr val="003C59"/>
                </a:solidFill>
                <a:latin typeface="Trebuchet MS"/>
                <a:cs typeface="Trebuchet MS"/>
              </a:rPr>
              <a:t>Le</a:t>
            </a:r>
            <a:r>
              <a:rPr sz="1600" spc="12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220" dirty="0">
                <a:solidFill>
                  <a:srgbClr val="003C59"/>
                </a:solidFill>
                <a:latin typeface="Trebuchet MS"/>
                <a:cs typeface="Trebuchet MS"/>
              </a:rPr>
              <a:t>diagramme</a:t>
            </a:r>
            <a:r>
              <a:rPr sz="1600" spc="1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265" dirty="0">
                <a:solidFill>
                  <a:srgbClr val="003C59"/>
                </a:solidFill>
                <a:latin typeface="Trebuchet MS"/>
                <a:cs typeface="Trebuchet MS"/>
              </a:rPr>
              <a:t>de</a:t>
            </a:r>
            <a:r>
              <a:rPr sz="1600" spc="1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165" dirty="0">
                <a:solidFill>
                  <a:srgbClr val="003C59"/>
                </a:solidFill>
                <a:latin typeface="Trebuchet MS"/>
                <a:cs typeface="Trebuchet MS"/>
              </a:rPr>
              <a:t>classe</a:t>
            </a:r>
            <a:r>
              <a:rPr sz="1600" spc="12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90" dirty="0">
                <a:solidFill>
                  <a:srgbClr val="003C59"/>
                </a:solidFill>
                <a:latin typeface="Trebuchet MS"/>
                <a:cs typeface="Trebuchet MS"/>
              </a:rPr>
              <a:t>offre</a:t>
            </a:r>
            <a:r>
              <a:rPr sz="1600" spc="1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95" dirty="0">
                <a:solidFill>
                  <a:srgbClr val="003C59"/>
                </a:solidFill>
                <a:latin typeface="Trebuchet MS"/>
                <a:cs typeface="Trebuchet MS"/>
              </a:rPr>
              <a:t>une</a:t>
            </a:r>
            <a:r>
              <a:rPr sz="1600" spc="1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75" dirty="0">
                <a:solidFill>
                  <a:srgbClr val="003C59"/>
                </a:solidFill>
                <a:latin typeface="Trebuchet MS"/>
                <a:cs typeface="Trebuchet MS"/>
              </a:rPr>
              <a:t>vision</a:t>
            </a:r>
            <a:r>
              <a:rPr sz="1600" spc="12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90" dirty="0">
                <a:solidFill>
                  <a:srgbClr val="003C59"/>
                </a:solidFill>
                <a:latin typeface="Trebuchet MS"/>
                <a:cs typeface="Trebuchet MS"/>
              </a:rPr>
              <a:t>simplifiée</a:t>
            </a:r>
            <a:r>
              <a:rPr sz="1600" spc="1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265" dirty="0">
                <a:solidFill>
                  <a:srgbClr val="003C59"/>
                </a:solidFill>
                <a:latin typeface="Trebuchet MS"/>
                <a:cs typeface="Trebuchet MS"/>
              </a:rPr>
              <a:t>de</a:t>
            </a:r>
            <a:r>
              <a:rPr sz="1600" spc="1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150" dirty="0">
                <a:solidFill>
                  <a:srgbClr val="003C59"/>
                </a:solidFill>
                <a:latin typeface="Trebuchet MS"/>
                <a:cs typeface="Trebuchet MS"/>
              </a:rPr>
              <a:t>la</a:t>
            </a:r>
            <a:r>
              <a:rPr sz="1600" spc="12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003C59"/>
                </a:solidFill>
                <a:latin typeface="Trebuchet MS"/>
                <a:cs typeface="Trebuchet MS"/>
              </a:rPr>
              <a:t>structure</a:t>
            </a:r>
            <a:r>
              <a:rPr sz="1600" spc="1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160" dirty="0">
                <a:solidFill>
                  <a:srgbClr val="003C59"/>
                </a:solidFill>
                <a:latin typeface="Trebuchet MS"/>
                <a:cs typeface="Trebuchet MS"/>
              </a:rPr>
              <a:t>d'un</a:t>
            </a:r>
            <a:r>
              <a:rPr sz="1600" spc="1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95" dirty="0">
                <a:solidFill>
                  <a:srgbClr val="003C59"/>
                </a:solidFill>
                <a:latin typeface="Trebuchet MS"/>
                <a:cs typeface="Trebuchet MS"/>
              </a:rPr>
              <a:t>système</a:t>
            </a:r>
            <a:r>
              <a:rPr sz="1600" spc="12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145" dirty="0">
                <a:solidFill>
                  <a:srgbClr val="003C59"/>
                </a:solidFill>
                <a:latin typeface="Trebuchet MS"/>
                <a:cs typeface="Trebuchet MS"/>
              </a:rPr>
              <a:t>en</a:t>
            </a:r>
            <a:r>
              <a:rPr sz="1600" spc="1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90" dirty="0">
                <a:solidFill>
                  <a:srgbClr val="003C59"/>
                </a:solidFill>
                <a:latin typeface="Trebuchet MS"/>
                <a:cs typeface="Trebuchet MS"/>
              </a:rPr>
              <a:t>mettant</a:t>
            </a:r>
            <a:r>
              <a:rPr sz="1600" spc="1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120" dirty="0">
                <a:solidFill>
                  <a:srgbClr val="003C59"/>
                </a:solidFill>
                <a:latin typeface="Trebuchet MS"/>
                <a:cs typeface="Trebuchet MS"/>
              </a:rPr>
              <a:t>en </a:t>
            </a:r>
            <a:r>
              <a:rPr sz="1600" spc="185" dirty="0">
                <a:solidFill>
                  <a:srgbClr val="003C59"/>
                </a:solidFill>
                <a:latin typeface="Trebuchet MS"/>
                <a:cs typeface="Trebuchet MS"/>
              </a:rPr>
              <a:t>évidence</a:t>
            </a:r>
            <a:r>
              <a:rPr sz="1600" spc="1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003C59"/>
                </a:solidFill>
                <a:latin typeface="Trebuchet MS"/>
                <a:cs typeface="Trebuchet MS"/>
              </a:rPr>
              <a:t>les</a:t>
            </a:r>
            <a:r>
              <a:rPr sz="1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75" dirty="0">
                <a:solidFill>
                  <a:srgbClr val="003C59"/>
                </a:solidFill>
                <a:latin typeface="Trebuchet MS"/>
                <a:cs typeface="Trebuchet MS"/>
              </a:rPr>
              <a:t>entités</a:t>
            </a:r>
            <a:r>
              <a:rPr sz="1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80" dirty="0">
                <a:solidFill>
                  <a:srgbClr val="003C59"/>
                </a:solidFill>
                <a:latin typeface="Trebuchet MS"/>
                <a:cs typeface="Trebuchet MS"/>
              </a:rPr>
              <a:t>et</a:t>
            </a:r>
            <a:r>
              <a:rPr sz="1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003C59"/>
                </a:solidFill>
                <a:latin typeface="Trebuchet MS"/>
                <a:cs typeface="Trebuchet MS"/>
              </a:rPr>
              <a:t>leurs</a:t>
            </a:r>
            <a:r>
              <a:rPr sz="1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003C59"/>
                </a:solidFill>
                <a:latin typeface="Trebuchet MS"/>
                <a:cs typeface="Trebuchet MS"/>
              </a:rPr>
              <a:t>relations.</a:t>
            </a:r>
            <a:r>
              <a:rPr sz="1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003C59"/>
                </a:solidFill>
                <a:latin typeface="Trebuchet MS"/>
                <a:cs typeface="Trebuchet MS"/>
              </a:rPr>
              <a:t>Il</a:t>
            </a:r>
            <a:r>
              <a:rPr sz="1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100" dirty="0">
                <a:solidFill>
                  <a:srgbClr val="003C59"/>
                </a:solidFill>
                <a:latin typeface="Trebuchet MS"/>
                <a:cs typeface="Trebuchet MS"/>
              </a:rPr>
              <a:t>facilite</a:t>
            </a:r>
            <a:r>
              <a:rPr sz="1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155" dirty="0">
                <a:solidFill>
                  <a:srgbClr val="003C59"/>
                </a:solidFill>
                <a:latin typeface="Trebuchet MS"/>
                <a:cs typeface="Trebuchet MS"/>
              </a:rPr>
              <a:t>l'analyse</a:t>
            </a:r>
            <a:r>
              <a:rPr sz="1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80" dirty="0">
                <a:solidFill>
                  <a:srgbClr val="003C59"/>
                </a:solidFill>
                <a:latin typeface="Trebuchet MS"/>
                <a:cs typeface="Trebuchet MS"/>
              </a:rPr>
              <a:t>et</a:t>
            </a:r>
            <a:r>
              <a:rPr sz="1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003C59"/>
                </a:solidFill>
                <a:latin typeface="Trebuchet MS"/>
                <a:cs typeface="Trebuchet MS"/>
              </a:rPr>
              <a:t>le</a:t>
            </a:r>
            <a:r>
              <a:rPr sz="1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180" dirty="0">
                <a:solidFill>
                  <a:srgbClr val="003C59"/>
                </a:solidFill>
                <a:latin typeface="Trebuchet MS"/>
                <a:cs typeface="Trebuchet MS"/>
              </a:rPr>
              <a:t>développement</a:t>
            </a:r>
            <a:r>
              <a:rPr sz="1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135" dirty="0">
                <a:solidFill>
                  <a:srgbClr val="003C59"/>
                </a:solidFill>
                <a:latin typeface="Trebuchet MS"/>
                <a:cs typeface="Trebuchet MS"/>
              </a:rPr>
              <a:t>du</a:t>
            </a:r>
            <a:r>
              <a:rPr sz="1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95" dirty="0">
                <a:solidFill>
                  <a:srgbClr val="003C59"/>
                </a:solidFill>
                <a:latin typeface="Trebuchet MS"/>
                <a:cs typeface="Trebuchet MS"/>
              </a:rPr>
              <a:t>système</a:t>
            </a:r>
            <a:r>
              <a:rPr sz="1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120" dirty="0">
                <a:solidFill>
                  <a:srgbClr val="003C59"/>
                </a:solidFill>
                <a:latin typeface="Trebuchet MS"/>
                <a:cs typeface="Trebuchet MS"/>
              </a:rPr>
              <a:t>en permettant </a:t>
            </a:r>
            <a:r>
              <a:rPr sz="1600" spc="95" dirty="0">
                <a:solidFill>
                  <a:srgbClr val="003C59"/>
                </a:solidFill>
                <a:latin typeface="Trebuchet MS"/>
                <a:cs typeface="Trebuchet MS"/>
              </a:rPr>
              <a:t>une</a:t>
            </a:r>
            <a:r>
              <a:rPr sz="1600" spc="1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95" dirty="0">
                <a:solidFill>
                  <a:srgbClr val="003C59"/>
                </a:solidFill>
                <a:latin typeface="Trebuchet MS"/>
                <a:cs typeface="Trebuchet MS"/>
              </a:rPr>
              <a:t>visualisation</a:t>
            </a:r>
            <a:r>
              <a:rPr sz="1600" spc="1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215" dirty="0">
                <a:solidFill>
                  <a:srgbClr val="003C59"/>
                </a:solidFill>
                <a:latin typeface="Trebuchet MS"/>
                <a:cs typeface="Trebuchet MS"/>
              </a:rPr>
              <a:t>rapide</a:t>
            </a:r>
            <a:r>
              <a:rPr sz="1600" spc="1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265" dirty="0">
                <a:solidFill>
                  <a:srgbClr val="003C59"/>
                </a:solidFill>
                <a:latin typeface="Trebuchet MS"/>
                <a:cs typeface="Trebuchet MS"/>
              </a:rPr>
              <a:t>de</a:t>
            </a:r>
            <a:r>
              <a:rPr sz="1600" spc="1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110" dirty="0">
                <a:solidFill>
                  <a:srgbClr val="003C59"/>
                </a:solidFill>
                <a:latin typeface="Trebuchet MS"/>
                <a:cs typeface="Trebuchet MS"/>
              </a:rPr>
              <a:t>ses</a:t>
            </a:r>
            <a:r>
              <a:rPr sz="1600" spc="1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180" dirty="0">
                <a:solidFill>
                  <a:srgbClr val="003C59"/>
                </a:solidFill>
                <a:latin typeface="Trebuchet MS"/>
                <a:cs typeface="Trebuchet MS"/>
              </a:rPr>
              <a:t>composants</a:t>
            </a:r>
            <a:r>
              <a:rPr sz="1600" spc="1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003C59"/>
                </a:solidFill>
                <a:latin typeface="Trebuchet MS"/>
                <a:cs typeface="Trebuchet MS"/>
              </a:rPr>
              <a:t>essentiels</a:t>
            </a:r>
            <a:r>
              <a:rPr sz="2000" spc="50" dirty="0">
                <a:solidFill>
                  <a:srgbClr val="003C59"/>
                </a:solidFill>
                <a:latin typeface="Trebuchet MS"/>
                <a:cs typeface="Trebuchet MS"/>
              </a:rPr>
              <a:t>.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03" y="968423"/>
            <a:ext cx="10026504" cy="695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6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27" y="681037"/>
            <a:ext cx="9382125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61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857845"/>
            <a:ext cx="820340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Tarifs et options d'abonnement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1996559"/>
            <a:ext cx="10554414" cy="4414361"/>
          </a:xfrm>
          <a:prstGeom prst="roundRect">
            <a:avLst>
              <a:gd name="adj" fmla="val 226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045613" y="2004179"/>
            <a:ext cx="10538103" cy="13479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2268855" y="2145030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Formule Découverte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785009" y="2145030"/>
            <a:ext cx="30603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Accès illimité aux exercices et aux ressources pédagogiques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297353" y="2145030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20DT</a:t>
            </a:r>
            <a:r>
              <a:rPr lang="en-US" sz="17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/</a:t>
            </a:r>
            <a:r>
              <a:rPr lang="en-US" sz="1750" dirty="0" err="1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mois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2045613" y="3352086"/>
            <a:ext cx="10538103" cy="17033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2268855" y="3492937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Formule Premium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785009" y="3492937"/>
            <a:ext cx="306038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Bénéficiez en plus d'un suivi personnalisé et d'un accompagnement dédié par un tuteur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297353" y="3492937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39DT/</a:t>
            </a:r>
            <a:r>
              <a:rPr lang="en-US" sz="1750" dirty="0" err="1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mois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2045613" y="5055394"/>
            <a:ext cx="10538103" cy="13479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2268855" y="5196245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Formule Famille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785009" y="5196245"/>
            <a:ext cx="30603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Permet l'inscription de 2 à 4 enfants avec un suivi individualisé pour chacun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297353" y="5196245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59DT</a:t>
            </a:r>
            <a:r>
              <a:rPr lang="en-US" sz="17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/</a:t>
            </a:r>
            <a:r>
              <a:rPr lang="en-US" sz="1750" dirty="0" err="1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mois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2037993" y="666083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Choisissez la formule qui correspond le mieux à vos besoins et à ceux de votre enfant. Des réductions sont disponibles pour les abonnements annuels.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21266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729984" y="531138"/>
            <a:ext cx="5420678" cy="6032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51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Procédure d'inscription</a:t>
            </a:r>
            <a:endParaRPr lang="en-US" sz="3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984" y="1520547"/>
            <a:ext cx="965240" cy="154447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984784" y="1713548"/>
            <a:ext cx="2413159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Étape 1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984784" y="2130862"/>
            <a:ext cx="7915513" cy="308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Rendez-vous sur notre site web et cliquez sur le bouton "S'inscrire".</a:t>
            </a:r>
            <a:endParaRPr lang="en-US" sz="152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984" y="3065026"/>
            <a:ext cx="965240" cy="154447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4784" y="3258026"/>
            <a:ext cx="2413159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Étape 2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3984784" y="3675340"/>
            <a:ext cx="7915513" cy="6179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Remplissez le formulaire avec vos informations personnelles et celles de votre enfant.</a:t>
            </a:r>
            <a:endParaRPr lang="en-US" sz="152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984" y="4609505"/>
            <a:ext cx="965240" cy="154447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84784" y="4802505"/>
            <a:ext cx="2413159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Étape 3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3984784" y="5219819"/>
            <a:ext cx="7915513" cy="308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Choisissez votre formule d'abonnement et validez votre inscription.</a:t>
            </a:r>
            <a:endParaRPr lang="en-US" sz="152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9984" y="6153983"/>
            <a:ext cx="965240" cy="154447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3984784" y="6346984"/>
            <a:ext cx="2413159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Étape 4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3984784" y="6764298"/>
            <a:ext cx="7915513" cy="308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Recevez vos identifiants de connexion et commencez à utiliser l'application.</a:t>
            </a:r>
            <a:endParaRPr lang="en-US" sz="152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70723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Démonstration de l'interface utilisateur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42923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Explorez une interface conviviale et intuitive qui vous guide à travers des exercices adaptés et un suivi personnalisé de vos progrès. Naviguez facilement entre les différentes fonctionnalités pour booster votre apprentissage de manière ludique et efficace.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5100757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Suivez en temps réel vos résultats, vos points forts et vos axes d'amélioration grâce à un tableau de bord clair et complet. Laissez-vous guider par des conseils personnalisés pour réussir vos objectifs scolaires.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012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52947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Conclusion et appel à l'action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251478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L'application de soutien scolaire que nous vous avons présentée offre un accompagnement complet et personnalisé pour aider vos enfants à réussir. Grâce à des exercices adaptés, un suivi détaillé et des ressources enrichissantes, ils développeront les compétences nécessaires à leur épanouissement scolaire.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527839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Inscrivez-vous dès maintenant et permettez à votre enfant de bénéficier de tous les avantages de cette solution innovante. Rejoignez la communauté d'utilisateurs satisfaits et offrez-lui l'opportunité de s'épanouir pleinement dans ses apprentissages.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27647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Présentation des fonctionnalités principales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393394" y="3998476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Des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exercices adaptés à chaque niveau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et à chaque matière pour une progression personnalisée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798100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système de suivi et de feedback détaillé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permettant de suivre vos progrès en temps réel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59772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accès à des ressources pédagogiques de qualité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(vidéos, fiches de révision, quiz, etc.)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 flipV="1">
            <a:off x="522514" y="-185506"/>
            <a:ext cx="13347382" cy="257764"/>
          </a:xfrm>
          <a:custGeom>
            <a:avLst/>
            <a:gdLst/>
            <a:ahLst/>
            <a:cxnLst/>
            <a:rect l="l" t="t" r="r" b="b"/>
            <a:pathLst>
              <a:path w="16230600">
                <a:moveTo>
                  <a:pt x="0" y="0"/>
                </a:moveTo>
                <a:lnTo>
                  <a:pt x="16230598" y="0"/>
                </a:lnTo>
              </a:path>
            </a:pathLst>
          </a:custGeom>
          <a:ln w="19049">
            <a:solidFill>
              <a:srgbClr val="003C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5503" y="4147171"/>
            <a:ext cx="4013200" cy="3943985"/>
          </a:xfrm>
          <a:custGeom>
            <a:avLst/>
            <a:gdLst/>
            <a:ahLst/>
            <a:cxnLst/>
            <a:rect l="l" t="t" r="r" b="b"/>
            <a:pathLst>
              <a:path w="4013200" h="3943984">
                <a:moveTo>
                  <a:pt x="1731137" y="2218867"/>
                </a:moveTo>
                <a:lnTo>
                  <a:pt x="1721866" y="2218842"/>
                </a:lnTo>
                <a:lnTo>
                  <a:pt x="1730984" y="2218931"/>
                </a:lnTo>
                <a:lnTo>
                  <a:pt x="1731137" y="2218867"/>
                </a:lnTo>
                <a:close/>
              </a:path>
              <a:path w="4013200" h="3943984">
                <a:moveTo>
                  <a:pt x="2319998" y="2219833"/>
                </a:moveTo>
                <a:lnTo>
                  <a:pt x="2317216" y="2161781"/>
                </a:lnTo>
                <a:lnTo>
                  <a:pt x="2307691" y="2099945"/>
                </a:lnTo>
                <a:lnTo>
                  <a:pt x="2277884" y="2077034"/>
                </a:lnTo>
                <a:lnTo>
                  <a:pt x="2264778" y="2078761"/>
                </a:lnTo>
                <a:lnTo>
                  <a:pt x="2253323" y="2085327"/>
                </a:lnTo>
                <a:lnTo>
                  <a:pt x="2245258" y="2095779"/>
                </a:lnTo>
                <a:lnTo>
                  <a:pt x="2241854" y="2108530"/>
                </a:lnTo>
                <a:lnTo>
                  <a:pt x="2250109" y="2168309"/>
                </a:lnTo>
                <a:lnTo>
                  <a:pt x="2252014" y="2194014"/>
                </a:lnTo>
                <a:lnTo>
                  <a:pt x="2252091" y="2245893"/>
                </a:lnTo>
                <a:lnTo>
                  <a:pt x="2247023" y="2297760"/>
                </a:lnTo>
                <a:lnTo>
                  <a:pt x="2236889" y="2348877"/>
                </a:lnTo>
                <a:lnTo>
                  <a:pt x="2221788" y="2398750"/>
                </a:lnTo>
                <a:lnTo>
                  <a:pt x="2201862" y="2446909"/>
                </a:lnTo>
                <a:lnTo>
                  <a:pt x="2177313" y="2492895"/>
                </a:lnTo>
                <a:lnTo>
                  <a:pt x="2148357" y="2536240"/>
                </a:lnTo>
                <a:lnTo>
                  <a:pt x="2115299" y="2576550"/>
                </a:lnTo>
                <a:lnTo>
                  <a:pt x="2078431" y="2613418"/>
                </a:lnTo>
                <a:lnTo>
                  <a:pt x="2038121" y="2646502"/>
                </a:lnTo>
                <a:lnTo>
                  <a:pt x="1994776" y="2675471"/>
                </a:lnTo>
                <a:lnTo>
                  <a:pt x="1948776" y="2700058"/>
                </a:lnTo>
                <a:lnTo>
                  <a:pt x="1900593" y="2720035"/>
                </a:lnTo>
                <a:lnTo>
                  <a:pt x="1850682" y="2735173"/>
                </a:lnTo>
                <a:lnTo>
                  <a:pt x="1799526" y="2745359"/>
                </a:lnTo>
                <a:lnTo>
                  <a:pt x="1747608" y="2750489"/>
                </a:lnTo>
                <a:lnTo>
                  <a:pt x="1695450" y="2750502"/>
                </a:lnTo>
                <a:lnTo>
                  <a:pt x="1643532" y="2745409"/>
                </a:lnTo>
                <a:lnTo>
                  <a:pt x="1592376" y="2735262"/>
                </a:lnTo>
                <a:lnTo>
                  <a:pt x="1542453" y="2720136"/>
                </a:lnTo>
                <a:lnTo>
                  <a:pt x="1494256" y="2700210"/>
                </a:lnTo>
                <a:lnTo>
                  <a:pt x="1448244" y="2675648"/>
                </a:lnTo>
                <a:lnTo>
                  <a:pt x="1404874" y="2646692"/>
                </a:lnTo>
                <a:lnTo>
                  <a:pt x="1364551" y="2613634"/>
                </a:lnTo>
                <a:lnTo>
                  <a:pt x="1327670" y="2576792"/>
                </a:lnTo>
                <a:lnTo>
                  <a:pt x="1294574" y="2536507"/>
                </a:lnTo>
                <a:lnTo>
                  <a:pt x="1265593" y="2493175"/>
                </a:lnTo>
                <a:lnTo>
                  <a:pt x="1241005" y="2447213"/>
                </a:lnTo>
                <a:lnTo>
                  <a:pt x="1221054" y="2399068"/>
                </a:lnTo>
                <a:lnTo>
                  <a:pt x="1205928" y="2349195"/>
                </a:lnTo>
                <a:lnTo>
                  <a:pt x="1195755" y="2298077"/>
                </a:lnTo>
                <a:lnTo>
                  <a:pt x="1190663" y="2246223"/>
                </a:lnTo>
                <a:lnTo>
                  <a:pt x="1190675" y="2194115"/>
                </a:lnTo>
                <a:lnTo>
                  <a:pt x="1195806" y="2142248"/>
                </a:lnTo>
                <a:lnTo>
                  <a:pt x="1206004" y="2091143"/>
                </a:lnTo>
                <a:lnTo>
                  <a:pt x="1221168" y="2041283"/>
                </a:lnTo>
                <a:lnTo>
                  <a:pt x="1241158" y="1993150"/>
                </a:lnTo>
                <a:lnTo>
                  <a:pt x="1265770" y="1947202"/>
                </a:lnTo>
                <a:lnTo>
                  <a:pt x="1294777" y="1903882"/>
                </a:lnTo>
                <a:lnTo>
                  <a:pt x="1327886" y="1863623"/>
                </a:lnTo>
                <a:lnTo>
                  <a:pt x="1364792" y="1826793"/>
                </a:lnTo>
                <a:lnTo>
                  <a:pt x="1405140" y="1793760"/>
                </a:lnTo>
                <a:lnTo>
                  <a:pt x="1448536" y="1764842"/>
                </a:lnTo>
                <a:lnTo>
                  <a:pt x="1494561" y="1740319"/>
                </a:lnTo>
                <a:lnTo>
                  <a:pt x="1542770" y="1720405"/>
                </a:lnTo>
                <a:lnTo>
                  <a:pt x="1592694" y="1705317"/>
                </a:lnTo>
                <a:lnTo>
                  <a:pt x="1643862" y="1695196"/>
                </a:lnTo>
                <a:lnTo>
                  <a:pt x="1695780" y="1690141"/>
                </a:lnTo>
                <a:lnTo>
                  <a:pt x="1721866" y="1689519"/>
                </a:lnTo>
                <a:lnTo>
                  <a:pt x="1752854" y="1690560"/>
                </a:lnTo>
                <a:lnTo>
                  <a:pt x="1783613" y="1693392"/>
                </a:lnTo>
                <a:lnTo>
                  <a:pt x="1814156" y="1698028"/>
                </a:lnTo>
                <a:lnTo>
                  <a:pt x="1848700" y="1705114"/>
                </a:lnTo>
                <a:lnTo>
                  <a:pt x="1861223" y="1703108"/>
                </a:lnTo>
                <a:lnTo>
                  <a:pt x="1882597" y="1661960"/>
                </a:lnTo>
                <a:lnTo>
                  <a:pt x="1825777" y="1631645"/>
                </a:lnTo>
                <a:lnTo>
                  <a:pt x="1756740" y="1623428"/>
                </a:lnTo>
                <a:lnTo>
                  <a:pt x="1707184" y="1622475"/>
                </a:lnTo>
                <a:lnTo>
                  <a:pt x="1663242" y="1625180"/>
                </a:lnTo>
                <a:lnTo>
                  <a:pt x="1619618" y="1631099"/>
                </a:lnTo>
                <a:lnTo>
                  <a:pt x="1576527" y="1640205"/>
                </a:lnTo>
                <a:lnTo>
                  <a:pt x="1534236" y="1652460"/>
                </a:lnTo>
                <a:lnTo>
                  <a:pt x="1492973" y="1667789"/>
                </a:lnTo>
                <a:lnTo>
                  <a:pt x="1452943" y="1686102"/>
                </a:lnTo>
                <a:lnTo>
                  <a:pt x="1414360" y="1707311"/>
                </a:lnTo>
                <a:lnTo>
                  <a:pt x="1377454" y="1731302"/>
                </a:lnTo>
                <a:lnTo>
                  <a:pt x="1342415" y="1757934"/>
                </a:lnTo>
                <a:lnTo>
                  <a:pt x="1309433" y="1787067"/>
                </a:lnTo>
                <a:lnTo>
                  <a:pt x="1278674" y="1818551"/>
                </a:lnTo>
                <a:lnTo>
                  <a:pt x="1250327" y="1852218"/>
                </a:lnTo>
                <a:lnTo>
                  <a:pt x="1224534" y="1887867"/>
                </a:lnTo>
                <a:lnTo>
                  <a:pt x="1201445" y="1925307"/>
                </a:lnTo>
                <a:lnTo>
                  <a:pt x="1181163" y="1964359"/>
                </a:lnTo>
                <a:lnTo>
                  <a:pt x="1163815" y="2004783"/>
                </a:lnTo>
                <a:lnTo>
                  <a:pt x="1149489" y="2046376"/>
                </a:lnTo>
                <a:lnTo>
                  <a:pt x="1138275" y="2088908"/>
                </a:lnTo>
                <a:lnTo>
                  <a:pt x="1130211" y="2132152"/>
                </a:lnTo>
                <a:lnTo>
                  <a:pt x="1125359" y="2175878"/>
                </a:lnTo>
                <a:lnTo>
                  <a:pt x="1123734" y="2219833"/>
                </a:lnTo>
                <a:lnTo>
                  <a:pt x="1125359" y="2263787"/>
                </a:lnTo>
                <a:lnTo>
                  <a:pt x="1130211" y="2307513"/>
                </a:lnTo>
                <a:lnTo>
                  <a:pt x="1138275" y="2350757"/>
                </a:lnTo>
                <a:lnTo>
                  <a:pt x="1149489" y="2393289"/>
                </a:lnTo>
                <a:lnTo>
                  <a:pt x="1163815" y="2434882"/>
                </a:lnTo>
                <a:lnTo>
                  <a:pt x="1181163" y="2475306"/>
                </a:lnTo>
                <a:lnTo>
                  <a:pt x="1201445" y="2514358"/>
                </a:lnTo>
                <a:lnTo>
                  <a:pt x="1224534" y="2551798"/>
                </a:lnTo>
                <a:lnTo>
                  <a:pt x="1250327" y="2587447"/>
                </a:lnTo>
                <a:lnTo>
                  <a:pt x="1278674" y="2621115"/>
                </a:lnTo>
                <a:lnTo>
                  <a:pt x="1309433" y="2652598"/>
                </a:lnTo>
                <a:lnTo>
                  <a:pt x="1342415" y="2681732"/>
                </a:lnTo>
                <a:lnTo>
                  <a:pt x="1377454" y="2708364"/>
                </a:lnTo>
                <a:lnTo>
                  <a:pt x="1414360" y="2732354"/>
                </a:lnTo>
                <a:lnTo>
                  <a:pt x="1452943" y="2753563"/>
                </a:lnTo>
                <a:lnTo>
                  <a:pt x="1492973" y="2771876"/>
                </a:lnTo>
                <a:lnTo>
                  <a:pt x="1534236" y="2787205"/>
                </a:lnTo>
                <a:lnTo>
                  <a:pt x="1576527" y="2799461"/>
                </a:lnTo>
                <a:lnTo>
                  <a:pt x="1619618" y="2808567"/>
                </a:lnTo>
                <a:lnTo>
                  <a:pt x="1663242" y="2814485"/>
                </a:lnTo>
                <a:lnTo>
                  <a:pt x="1707184" y="2817190"/>
                </a:lnTo>
                <a:lnTo>
                  <a:pt x="1751215" y="2816644"/>
                </a:lnTo>
                <a:lnTo>
                  <a:pt x="1795081" y="2812872"/>
                </a:lnTo>
                <a:lnTo>
                  <a:pt x="1838553" y="2805887"/>
                </a:lnTo>
                <a:lnTo>
                  <a:pt x="1881390" y="2795714"/>
                </a:lnTo>
                <a:lnTo>
                  <a:pt x="1923364" y="2782430"/>
                </a:lnTo>
                <a:lnTo>
                  <a:pt x="1964258" y="2766098"/>
                </a:lnTo>
                <a:lnTo>
                  <a:pt x="2003818" y="2746806"/>
                </a:lnTo>
                <a:lnTo>
                  <a:pt x="2041855" y="2724658"/>
                </a:lnTo>
                <a:lnTo>
                  <a:pt x="2078164" y="2699778"/>
                </a:lnTo>
                <a:lnTo>
                  <a:pt x="2112556" y="2672283"/>
                </a:lnTo>
                <a:lnTo>
                  <a:pt x="2144801" y="2642349"/>
                </a:lnTo>
                <a:lnTo>
                  <a:pt x="2174773" y="2610129"/>
                </a:lnTo>
                <a:lnTo>
                  <a:pt x="2202281" y="2575776"/>
                </a:lnTo>
                <a:lnTo>
                  <a:pt x="2227199" y="2539504"/>
                </a:lnTo>
                <a:lnTo>
                  <a:pt x="2249373" y="2501506"/>
                </a:lnTo>
                <a:lnTo>
                  <a:pt x="2268677" y="2461984"/>
                </a:lnTo>
                <a:lnTo>
                  <a:pt x="2285034" y="2421140"/>
                </a:lnTo>
                <a:lnTo>
                  <a:pt x="2298331" y="2379192"/>
                </a:lnTo>
                <a:lnTo>
                  <a:pt x="2308504" y="2336406"/>
                </a:lnTo>
                <a:lnTo>
                  <a:pt x="2315502" y="2292985"/>
                </a:lnTo>
                <a:lnTo>
                  <a:pt x="2319274" y="2249157"/>
                </a:lnTo>
                <a:lnTo>
                  <a:pt x="2319998" y="2219833"/>
                </a:lnTo>
                <a:close/>
              </a:path>
              <a:path w="4013200" h="3943984">
                <a:moveTo>
                  <a:pt x="2887561" y="2201367"/>
                </a:moveTo>
                <a:lnTo>
                  <a:pt x="2882595" y="2110587"/>
                </a:lnTo>
                <a:lnTo>
                  <a:pt x="2870530" y="2020468"/>
                </a:lnTo>
                <a:lnTo>
                  <a:pt x="2851454" y="1931581"/>
                </a:lnTo>
                <a:lnTo>
                  <a:pt x="2834881" y="1873262"/>
                </a:lnTo>
                <a:lnTo>
                  <a:pt x="2801582" y="1852549"/>
                </a:lnTo>
                <a:lnTo>
                  <a:pt x="2789453" y="1855609"/>
                </a:lnTo>
                <a:lnTo>
                  <a:pt x="2779230" y="1862823"/>
                </a:lnTo>
                <a:lnTo>
                  <a:pt x="2772308" y="1873237"/>
                </a:lnTo>
                <a:lnTo>
                  <a:pt x="2769590" y="1885429"/>
                </a:lnTo>
                <a:lnTo>
                  <a:pt x="2770581" y="1893684"/>
                </a:lnTo>
                <a:lnTo>
                  <a:pt x="2790812" y="1967064"/>
                </a:lnTo>
                <a:lnTo>
                  <a:pt x="2805900" y="2041664"/>
                </a:lnTo>
                <a:lnTo>
                  <a:pt x="2815755" y="2117140"/>
                </a:lnTo>
                <a:lnTo>
                  <a:pt x="2820352" y="2193112"/>
                </a:lnTo>
                <a:lnTo>
                  <a:pt x="2819641" y="2269223"/>
                </a:lnTo>
                <a:lnTo>
                  <a:pt x="2813659" y="2345093"/>
                </a:lnTo>
                <a:lnTo>
                  <a:pt x="2802407" y="2420378"/>
                </a:lnTo>
                <a:lnTo>
                  <a:pt x="2785948" y="2494686"/>
                </a:lnTo>
                <a:lnTo>
                  <a:pt x="2764371" y="2567686"/>
                </a:lnTo>
                <a:lnTo>
                  <a:pt x="2737777" y="2639009"/>
                </a:lnTo>
                <a:lnTo>
                  <a:pt x="2706281" y="2708313"/>
                </a:lnTo>
                <a:lnTo>
                  <a:pt x="2670048" y="2775267"/>
                </a:lnTo>
                <a:lnTo>
                  <a:pt x="2629243" y="2839542"/>
                </a:lnTo>
                <a:lnTo>
                  <a:pt x="2584069" y="2900832"/>
                </a:lnTo>
                <a:lnTo>
                  <a:pt x="2534742" y="2958846"/>
                </a:lnTo>
                <a:lnTo>
                  <a:pt x="2481516" y="3013291"/>
                </a:lnTo>
                <a:lnTo>
                  <a:pt x="2424620" y="3063925"/>
                </a:lnTo>
                <a:lnTo>
                  <a:pt x="2364346" y="3110484"/>
                </a:lnTo>
                <a:lnTo>
                  <a:pt x="2300986" y="3152737"/>
                </a:lnTo>
                <a:lnTo>
                  <a:pt x="2234831" y="3190506"/>
                </a:lnTo>
                <a:lnTo>
                  <a:pt x="2166226" y="3223590"/>
                </a:lnTo>
                <a:lnTo>
                  <a:pt x="2095474" y="3251835"/>
                </a:lnTo>
                <a:lnTo>
                  <a:pt x="2022932" y="3275114"/>
                </a:lnTo>
                <a:lnTo>
                  <a:pt x="1948954" y="3293287"/>
                </a:lnTo>
                <a:lnTo>
                  <a:pt x="1873885" y="3306305"/>
                </a:lnTo>
                <a:lnTo>
                  <a:pt x="1798091" y="3314065"/>
                </a:lnTo>
                <a:lnTo>
                  <a:pt x="1721942" y="3316567"/>
                </a:lnTo>
                <a:lnTo>
                  <a:pt x="1645805" y="3313760"/>
                </a:lnTo>
                <a:lnTo>
                  <a:pt x="1570050" y="3305695"/>
                </a:lnTo>
                <a:lnTo>
                  <a:pt x="1495031" y="3292386"/>
                </a:lnTo>
                <a:lnTo>
                  <a:pt x="1421130" y="3273907"/>
                </a:lnTo>
                <a:lnTo>
                  <a:pt x="1348676" y="3250349"/>
                </a:lnTo>
                <a:lnTo>
                  <a:pt x="1278039" y="3221825"/>
                </a:lnTo>
                <a:lnTo>
                  <a:pt x="1209560" y="3188462"/>
                </a:lnTo>
                <a:lnTo>
                  <a:pt x="1143571" y="3150438"/>
                </a:lnTo>
                <a:lnTo>
                  <a:pt x="1080376" y="3107918"/>
                </a:lnTo>
                <a:lnTo>
                  <a:pt x="1020292" y="3061119"/>
                </a:lnTo>
                <a:lnTo>
                  <a:pt x="963599" y="3010268"/>
                </a:lnTo>
                <a:lnTo>
                  <a:pt x="910577" y="2955607"/>
                </a:lnTo>
                <a:lnTo>
                  <a:pt x="861491" y="2897403"/>
                </a:lnTo>
                <a:lnTo>
                  <a:pt x="816559" y="2835922"/>
                </a:lnTo>
                <a:lnTo>
                  <a:pt x="776020" y="2771483"/>
                </a:lnTo>
                <a:lnTo>
                  <a:pt x="740054" y="2704388"/>
                </a:lnTo>
                <a:lnTo>
                  <a:pt x="708837" y="2634958"/>
                </a:lnTo>
                <a:lnTo>
                  <a:pt x="682523" y="2563533"/>
                </a:lnTo>
                <a:lnTo>
                  <a:pt x="661238" y="2490457"/>
                </a:lnTo>
                <a:lnTo>
                  <a:pt x="645071" y="2416073"/>
                </a:lnTo>
                <a:lnTo>
                  <a:pt x="634123" y="2340749"/>
                </a:lnTo>
                <a:lnTo>
                  <a:pt x="628446" y="2264841"/>
                </a:lnTo>
                <a:lnTo>
                  <a:pt x="628040" y="2188730"/>
                </a:lnTo>
                <a:lnTo>
                  <a:pt x="632942" y="2112784"/>
                </a:lnTo>
                <a:lnTo>
                  <a:pt x="643102" y="2037346"/>
                </a:lnTo>
                <a:lnTo>
                  <a:pt x="658482" y="1962797"/>
                </a:lnTo>
                <a:lnTo>
                  <a:pt x="679005" y="1889506"/>
                </a:lnTo>
                <a:lnTo>
                  <a:pt x="704570" y="1817814"/>
                </a:lnTo>
                <a:lnTo>
                  <a:pt x="735063" y="1748053"/>
                </a:lnTo>
                <a:lnTo>
                  <a:pt x="770331" y="1680591"/>
                </a:lnTo>
                <a:lnTo>
                  <a:pt x="810209" y="1615732"/>
                </a:lnTo>
                <a:lnTo>
                  <a:pt x="854481" y="1553794"/>
                </a:lnTo>
                <a:lnTo>
                  <a:pt x="902970" y="1495082"/>
                </a:lnTo>
                <a:lnTo>
                  <a:pt x="955408" y="1439862"/>
                </a:lnTo>
                <a:lnTo>
                  <a:pt x="1011567" y="1388427"/>
                </a:lnTo>
                <a:lnTo>
                  <a:pt x="1071156" y="1341005"/>
                </a:lnTo>
                <a:lnTo>
                  <a:pt x="1133906" y="1297838"/>
                </a:lnTo>
                <a:lnTo>
                  <a:pt x="1199502" y="1259128"/>
                </a:lnTo>
                <a:lnTo>
                  <a:pt x="1267637" y="1225054"/>
                </a:lnTo>
                <a:lnTo>
                  <a:pt x="1337957" y="1195793"/>
                </a:lnTo>
                <a:lnTo>
                  <a:pt x="1410157" y="1171473"/>
                </a:lnTo>
                <a:lnTo>
                  <a:pt x="1483880" y="1152232"/>
                </a:lnTo>
                <a:lnTo>
                  <a:pt x="1558747" y="1138148"/>
                </a:lnTo>
                <a:lnTo>
                  <a:pt x="1634413" y="1129284"/>
                </a:lnTo>
                <a:lnTo>
                  <a:pt x="1710524" y="1125702"/>
                </a:lnTo>
                <a:lnTo>
                  <a:pt x="1786686" y="1127391"/>
                </a:lnTo>
                <a:lnTo>
                  <a:pt x="1862556" y="1134376"/>
                </a:lnTo>
                <a:lnTo>
                  <a:pt x="1937753" y="1146606"/>
                </a:lnTo>
                <a:lnTo>
                  <a:pt x="2011921" y="1164018"/>
                </a:lnTo>
                <a:lnTo>
                  <a:pt x="2074405" y="1182687"/>
                </a:lnTo>
                <a:lnTo>
                  <a:pt x="2087054" y="1181989"/>
                </a:lnTo>
                <a:lnTo>
                  <a:pt x="2112988" y="1151661"/>
                </a:lnTo>
                <a:lnTo>
                  <a:pt x="2089708" y="1117879"/>
                </a:lnTo>
                <a:lnTo>
                  <a:pt x="2038362" y="1101966"/>
                </a:lnTo>
                <a:lnTo>
                  <a:pt x="1986622" y="1088517"/>
                </a:lnTo>
                <a:lnTo>
                  <a:pt x="1934464" y="1077518"/>
                </a:lnTo>
                <a:lnTo>
                  <a:pt x="1881911" y="1068984"/>
                </a:lnTo>
                <a:lnTo>
                  <a:pt x="1828965" y="1062901"/>
                </a:lnTo>
                <a:lnTo>
                  <a:pt x="1775612" y="1059294"/>
                </a:lnTo>
                <a:lnTo>
                  <a:pt x="1691525" y="1058621"/>
                </a:lnTo>
                <a:lnTo>
                  <a:pt x="1600733" y="1064818"/>
                </a:lnTo>
                <a:lnTo>
                  <a:pt x="1510703" y="1078090"/>
                </a:lnTo>
                <a:lnTo>
                  <a:pt x="1421993" y="1098372"/>
                </a:lnTo>
                <a:lnTo>
                  <a:pt x="1335138" y="1125512"/>
                </a:lnTo>
                <a:lnTo>
                  <a:pt x="1250670" y="1159357"/>
                </a:lnTo>
                <a:lnTo>
                  <a:pt x="1169123" y="1199705"/>
                </a:lnTo>
                <a:lnTo>
                  <a:pt x="1090980" y="1246301"/>
                </a:lnTo>
                <a:lnTo>
                  <a:pt x="1016723" y="1298867"/>
                </a:lnTo>
                <a:lnTo>
                  <a:pt x="946810" y="1357058"/>
                </a:lnTo>
                <a:lnTo>
                  <a:pt x="881672" y="1420545"/>
                </a:lnTo>
                <a:lnTo>
                  <a:pt x="821702" y="1488935"/>
                </a:lnTo>
                <a:lnTo>
                  <a:pt x="767283" y="1561795"/>
                </a:lnTo>
                <a:lnTo>
                  <a:pt x="718718" y="1638693"/>
                </a:lnTo>
                <a:lnTo>
                  <a:pt x="676338" y="1719135"/>
                </a:lnTo>
                <a:lnTo>
                  <a:pt x="640384" y="1802663"/>
                </a:lnTo>
                <a:lnTo>
                  <a:pt x="611073" y="1888731"/>
                </a:lnTo>
                <a:lnTo>
                  <a:pt x="588606" y="1976831"/>
                </a:lnTo>
                <a:lnTo>
                  <a:pt x="573100" y="2066417"/>
                </a:lnTo>
                <a:lnTo>
                  <a:pt x="564654" y="2156930"/>
                </a:lnTo>
                <a:lnTo>
                  <a:pt x="563321" y="2247836"/>
                </a:lnTo>
                <a:lnTo>
                  <a:pt x="569125" y="2338565"/>
                </a:lnTo>
                <a:lnTo>
                  <a:pt x="582002" y="2428570"/>
                </a:lnTo>
                <a:lnTo>
                  <a:pt x="601891" y="2517279"/>
                </a:lnTo>
                <a:lnTo>
                  <a:pt x="628662" y="2604173"/>
                </a:lnTo>
                <a:lnTo>
                  <a:pt x="662165" y="2688704"/>
                </a:lnTo>
                <a:lnTo>
                  <a:pt x="702183" y="2770352"/>
                </a:lnTo>
                <a:lnTo>
                  <a:pt x="748461" y="2848635"/>
                </a:lnTo>
                <a:lnTo>
                  <a:pt x="800747" y="2923044"/>
                </a:lnTo>
                <a:lnTo>
                  <a:pt x="858685" y="2993148"/>
                </a:lnTo>
                <a:lnTo>
                  <a:pt x="921943" y="3058515"/>
                </a:lnTo>
                <a:lnTo>
                  <a:pt x="990117" y="3118739"/>
                </a:lnTo>
                <a:lnTo>
                  <a:pt x="1062812" y="3173438"/>
                </a:lnTo>
                <a:lnTo>
                  <a:pt x="1139558" y="3222294"/>
                </a:lnTo>
                <a:lnTo>
                  <a:pt x="1219898" y="3265005"/>
                </a:lnTo>
                <a:lnTo>
                  <a:pt x="1303324" y="3301301"/>
                </a:lnTo>
                <a:lnTo>
                  <a:pt x="1389354" y="3330968"/>
                </a:lnTo>
                <a:lnTo>
                  <a:pt x="1477441" y="3353816"/>
                </a:lnTo>
                <a:lnTo>
                  <a:pt x="1567040" y="3369716"/>
                </a:lnTo>
                <a:lnTo>
                  <a:pt x="1657616" y="3378555"/>
                </a:lnTo>
                <a:lnTo>
                  <a:pt x="1748599" y="3380295"/>
                </a:lnTo>
                <a:lnTo>
                  <a:pt x="1839442" y="3374923"/>
                </a:lnTo>
                <a:lnTo>
                  <a:pt x="1929587" y="3362464"/>
                </a:lnTo>
                <a:lnTo>
                  <a:pt x="2018487" y="3342995"/>
                </a:lnTo>
                <a:lnTo>
                  <a:pt x="2105583" y="3316643"/>
                </a:lnTo>
                <a:lnTo>
                  <a:pt x="2190343" y="3283559"/>
                </a:lnTo>
                <a:lnTo>
                  <a:pt x="2272271" y="3243961"/>
                </a:lnTo>
                <a:lnTo>
                  <a:pt x="2350833" y="3198076"/>
                </a:lnTo>
                <a:lnTo>
                  <a:pt x="2425560" y="3146183"/>
                </a:lnTo>
                <a:lnTo>
                  <a:pt x="2495994" y="3088614"/>
                </a:lnTo>
                <a:lnTo>
                  <a:pt x="2561704" y="3025724"/>
                </a:lnTo>
                <a:lnTo>
                  <a:pt x="2622296" y="2957893"/>
                </a:lnTo>
                <a:lnTo>
                  <a:pt x="2677388" y="2885529"/>
                </a:lnTo>
                <a:lnTo>
                  <a:pt x="2726639" y="2809075"/>
                </a:lnTo>
                <a:lnTo>
                  <a:pt x="2769755" y="2729014"/>
                </a:lnTo>
                <a:lnTo>
                  <a:pt x="2806458" y="2645829"/>
                </a:lnTo>
                <a:lnTo>
                  <a:pt x="2836545" y="2560028"/>
                </a:lnTo>
                <a:lnTo>
                  <a:pt x="2859824" y="2472131"/>
                </a:lnTo>
                <a:lnTo>
                  <a:pt x="2876143" y="2382685"/>
                </a:lnTo>
                <a:lnTo>
                  <a:pt x="2885414" y="2292248"/>
                </a:lnTo>
                <a:lnTo>
                  <a:pt x="2887561" y="2201367"/>
                </a:lnTo>
                <a:close/>
              </a:path>
              <a:path w="4013200" h="3943984">
                <a:moveTo>
                  <a:pt x="3450894" y="2199995"/>
                </a:moveTo>
                <a:lnTo>
                  <a:pt x="3448570" y="2128177"/>
                </a:lnTo>
                <a:lnTo>
                  <a:pt x="3443236" y="2056523"/>
                </a:lnTo>
                <a:lnTo>
                  <a:pt x="3434931" y="1985149"/>
                </a:lnTo>
                <a:lnTo>
                  <a:pt x="3423640" y="1914182"/>
                </a:lnTo>
                <a:lnTo>
                  <a:pt x="3409416" y="1843747"/>
                </a:lnTo>
                <a:lnTo>
                  <a:pt x="3392259" y="1773961"/>
                </a:lnTo>
                <a:lnTo>
                  <a:pt x="3370834" y="1700707"/>
                </a:lnTo>
                <a:lnTo>
                  <a:pt x="3338461" y="1681251"/>
                </a:lnTo>
                <a:lnTo>
                  <a:pt x="3329838" y="1683054"/>
                </a:lnTo>
                <a:lnTo>
                  <a:pt x="3321786" y="1686445"/>
                </a:lnTo>
                <a:lnTo>
                  <a:pt x="3314979" y="1692122"/>
                </a:lnTo>
                <a:lnTo>
                  <a:pt x="3308134" y="1703349"/>
                </a:lnTo>
                <a:lnTo>
                  <a:pt x="3306114" y="1716328"/>
                </a:lnTo>
                <a:lnTo>
                  <a:pt x="3307905" y="1724875"/>
                </a:lnTo>
                <a:lnTo>
                  <a:pt x="3333102" y="1813610"/>
                </a:lnTo>
                <a:lnTo>
                  <a:pt x="3353333" y="1903590"/>
                </a:lnTo>
                <a:lnTo>
                  <a:pt x="3368522" y="1994573"/>
                </a:lnTo>
                <a:lnTo>
                  <a:pt x="3378631" y="2086241"/>
                </a:lnTo>
                <a:lnTo>
                  <a:pt x="3383623" y="2178342"/>
                </a:lnTo>
                <a:lnTo>
                  <a:pt x="3383483" y="2270569"/>
                </a:lnTo>
                <a:lnTo>
                  <a:pt x="3378212" y="2362644"/>
                </a:lnTo>
                <a:lnTo>
                  <a:pt x="3367824" y="2454300"/>
                </a:lnTo>
                <a:lnTo>
                  <a:pt x="3352355" y="2545219"/>
                </a:lnTo>
                <a:lnTo>
                  <a:pt x="3331857" y="2635148"/>
                </a:lnTo>
                <a:lnTo>
                  <a:pt x="3306394" y="2723807"/>
                </a:lnTo>
                <a:lnTo>
                  <a:pt x="3276028" y="2810903"/>
                </a:lnTo>
                <a:lnTo>
                  <a:pt x="3240875" y="2896184"/>
                </a:lnTo>
                <a:lnTo>
                  <a:pt x="3201022" y="2979382"/>
                </a:lnTo>
                <a:lnTo>
                  <a:pt x="3156610" y="3060242"/>
                </a:lnTo>
                <a:lnTo>
                  <a:pt x="3107766" y="3138500"/>
                </a:lnTo>
                <a:lnTo>
                  <a:pt x="3054654" y="3213938"/>
                </a:lnTo>
                <a:lnTo>
                  <a:pt x="2997416" y="3286302"/>
                </a:lnTo>
                <a:lnTo>
                  <a:pt x="2936240" y="3355390"/>
                </a:lnTo>
                <a:lnTo>
                  <a:pt x="2871330" y="3420961"/>
                </a:lnTo>
                <a:lnTo>
                  <a:pt x="2802864" y="3482835"/>
                </a:lnTo>
                <a:lnTo>
                  <a:pt x="2731058" y="3540810"/>
                </a:lnTo>
                <a:lnTo>
                  <a:pt x="2656141" y="3594709"/>
                </a:lnTo>
                <a:lnTo>
                  <a:pt x="2578341" y="3644366"/>
                </a:lnTo>
                <a:lnTo>
                  <a:pt x="2497899" y="3689629"/>
                </a:lnTo>
                <a:lnTo>
                  <a:pt x="2415070" y="3730358"/>
                </a:lnTo>
                <a:lnTo>
                  <a:pt x="2330094" y="3766426"/>
                </a:lnTo>
                <a:lnTo>
                  <a:pt x="2243251" y="3797719"/>
                </a:lnTo>
                <a:lnTo>
                  <a:pt x="2154796" y="3824147"/>
                </a:lnTo>
                <a:lnTo>
                  <a:pt x="2065020" y="3845610"/>
                </a:lnTo>
                <a:lnTo>
                  <a:pt x="1974176" y="3862070"/>
                </a:lnTo>
                <a:lnTo>
                  <a:pt x="1882559" y="3873462"/>
                </a:lnTo>
                <a:lnTo>
                  <a:pt x="1790446" y="3879748"/>
                </a:lnTo>
                <a:lnTo>
                  <a:pt x="1698129" y="3880904"/>
                </a:lnTo>
                <a:lnTo>
                  <a:pt x="1605902" y="3876941"/>
                </a:lnTo>
                <a:lnTo>
                  <a:pt x="1514017" y="3867861"/>
                </a:lnTo>
                <a:lnTo>
                  <a:pt x="1422793" y="3853700"/>
                </a:lnTo>
                <a:lnTo>
                  <a:pt x="1332496" y="3834485"/>
                </a:lnTo>
                <a:lnTo>
                  <a:pt x="1243406" y="3810292"/>
                </a:lnTo>
                <a:lnTo>
                  <a:pt x="1155801" y="3781196"/>
                </a:lnTo>
                <a:lnTo>
                  <a:pt x="1069949" y="3747287"/>
                </a:lnTo>
                <a:lnTo>
                  <a:pt x="986116" y="3708654"/>
                </a:lnTo>
                <a:lnTo>
                  <a:pt x="904557" y="3665423"/>
                </a:lnTo>
                <a:lnTo>
                  <a:pt x="825538" y="3617747"/>
                </a:lnTo>
                <a:lnTo>
                  <a:pt x="749274" y="3565741"/>
                </a:lnTo>
                <a:lnTo>
                  <a:pt x="676033" y="3509594"/>
                </a:lnTo>
                <a:lnTo>
                  <a:pt x="606031" y="3449459"/>
                </a:lnTo>
                <a:lnTo>
                  <a:pt x="539483" y="3385540"/>
                </a:lnTo>
                <a:lnTo>
                  <a:pt x="476592" y="3318027"/>
                </a:lnTo>
                <a:lnTo>
                  <a:pt x="417550" y="3247110"/>
                </a:lnTo>
                <a:lnTo>
                  <a:pt x="362546" y="3173044"/>
                </a:lnTo>
                <a:lnTo>
                  <a:pt x="311746" y="3096031"/>
                </a:lnTo>
                <a:lnTo>
                  <a:pt x="265303" y="3016313"/>
                </a:lnTo>
                <a:lnTo>
                  <a:pt x="223380" y="2934144"/>
                </a:lnTo>
                <a:lnTo>
                  <a:pt x="186080" y="2849778"/>
                </a:lnTo>
                <a:lnTo>
                  <a:pt x="153530" y="2763469"/>
                </a:lnTo>
                <a:lnTo>
                  <a:pt x="125831" y="2675483"/>
                </a:lnTo>
                <a:lnTo>
                  <a:pt x="103073" y="2586101"/>
                </a:lnTo>
                <a:lnTo>
                  <a:pt x="85331" y="2495588"/>
                </a:lnTo>
                <a:lnTo>
                  <a:pt x="72631" y="2404237"/>
                </a:lnTo>
                <a:lnTo>
                  <a:pt x="65049" y="2312327"/>
                </a:lnTo>
                <a:lnTo>
                  <a:pt x="62585" y="2220125"/>
                </a:lnTo>
                <a:lnTo>
                  <a:pt x="65252" y="2127935"/>
                </a:lnTo>
                <a:lnTo>
                  <a:pt x="73037" y="2036025"/>
                </a:lnTo>
                <a:lnTo>
                  <a:pt x="85928" y="1944700"/>
                </a:lnTo>
                <a:lnTo>
                  <a:pt x="103886" y="1854238"/>
                </a:lnTo>
                <a:lnTo>
                  <a:pt x="126834" y="1764906"/>
                </a:lnTo>
                <a:lnTo>
                  <a:pt x="154724" y="1676984"/>
                </a:lnTo>
                <a:lnTo>
                  <a:pt x="187464" y="1590738"/>
                </a:lnTo>
                <a:lnTo>
                  <a:pt x="224942" y="1506448"/>
                </a:lnTo>
                <a:lnTo>
                  <a:pt x="267055" y="1424381"/>
                </a:lnTo>
                <a:lnTo>
                  <a:pt x="313677" y="1344764"/>
                </a:lnTo>
                <a:lnTo>
                  <a:pt x="364642" y="1267866"/>
                </a:lnTo>
                <a:lnTo>
                  <a:pt x="419811" y="1193914"/>
                </a:lnTo>
                <a:lnTo>
                  <a:pt x="479005" y="1123137"/>
                </a:lnTo>
                <a:lnTo>
                  <a:pt x="542048" y="1055763"/>
                </a:lnTo>
                <a:lnTo>
                  <a:pt x="608749" y="991984"/>
                </a:lnTo>
                <a:lnTo>
                  <a:pt x="678878" y="932002"/>
                </a:lnTo>
                <a:lnTo>
                  <a:pt x="752246" y="876020"/>
                </a:lnTo>
                <a:lnTo>
                  <a:pt x="828611" y="824191"/>
                </a:lnTo>
                <a:lnTo>
                  <a:pt x="907745" y="776681"/>
                </a:lnTo>
                <a:lnTo>
                  <a:pt x="989393" y="733628"/>
                </a:lnTo>
                <a:lnTo>
                  <a:pt x="1073315" y="695185"/>
                </a:lnTo>
                <a:lnTo>
                  <a:pt x="1159243" y="661454"/>
                </a:lnTo>
                <a:lnTo>
                  <a:pt x="1246911" y="632548"/>
                </a:lnTo>
                <a:lnTo>
                  <a:pt x="1336052" y="608558"/>
                </a:lnTo>
                <a:lnTo>
                  <a:pt x="1426387" y="589546"/>
                </a:lnTo>
                <a:lnTo>
                  <a:pt x="1517650" y="575576"/>
                </a:lnTo>
                <a:lnTo>
                  <a:pt x="1609547" y="566712"/>
                </a:lnTo>
                <a:lnTo>
                  <a:pt x="1701787" y="562940"/>
                </a:lnTo>
                <a:lnTo>
                  <a:pt x="1794103" y="564311"/>
                </a:lnTo>
                <a:lnTo>
                  <a:pt x="1886191" y="570788"/>
                </a:lnTo>
                <a:lnTo>
                  <a:pt x="1977783" y="582383"/>
                </a:lnTo>
                <a:lnTo>
                  <a:pt x="2068588" y="599033"/>
                </a:lnTo>
                <a:lnTo>
                  <a:pt x="2158327" y="620712"/>
                </a:lnTo>
                <a:lnTo>
                  <a:pt x="2250960" y="648754"/>
                </a:lnTo>
                <a:lnTo>
                  <a:pt x="2264219" y="648766"/>
                </a:lnTo>
                <a:lnTo>
                  <a:pt x="2290749" y="608888"/>
                </a:lnTo>
                <a:lnTo>
                  <a:pt x="2199424" y="562419"/>
                </a:lnTo>
                <a:lnTo>
                  <a:pt x="2129866" y="544118"/>
                </a:lnTo>
                <a:lnTo>
                  <a:pt x="2059609" y="528739"/>
                </a:lnTo>
                <a:lnTo>
                  <a:pt x="1988769" y="516293"/>
                </a:lnTo>
                <a:lnTo>
                  <a:pt x="1917471" y="506818"/>
                </a:lnTo>
                <a:lnTo>
                  <a:pt x="1845830" y="500303"/>
                </a:lnTo>
                <a:lnTo>
                  <a:pt x="1773986" y="496785"/>
                </a:lnTo>
                <a:lnTo>
                  <a:pt x="1702066" y="496265"/>
                </a:lnTo>
                <a:lnTo>
                  <a:pt x="1630184" y="498729"/>
                </a:lnTo>
                <a:lnTo>
                  <a:pt x="1558467" y="504190"/>
                </a:lnTo>
                <a:lnTo>
                  <a:pt x="1487030" y="512635"/>
                </a:lnTo>
                <a:lnTo>
                  <a:pt x="1416024" y="524040"/>
                </a:lnTo>
                <a:lnTo>
                  <a:pt x="1345539" y="538391"/>
                </a:lnTo>
                <a:lnTo>
                  <a:pt x="1275727" y="555663"/>
                </a:lnTo>
                <a:lnTo>
                  <a:pt x="1206690" y="575830"/>
                </a:lnTo>
                <a:lnTo>
                  <a:pt x="1138555" y="598855"/>
                </a:lnTo>
                <a:lnTo>
                  <a:pt x="1071435" y="624700"/>
                </a:lnTo>
                <a:lnTo>
                  <a:pt x="1005459" y="653313"/>
                </a:lnTo>
                <a:lnTo>
                  <a:pt x="940727" y="684644"/>
                </a:lnTo>
                <a:lnTo>
                  <a:pt x="877366" y="718642"/>
                </a:lnTo>
                <a:lnTo>
                  <a:pt x="815479" y="755256"/>
                </a:lnTo>
                <a:lnTo>
                  <a:pt x="755167" y="794410"/>
                </a:lnTo>
                <a:lnTo>
                  <a:pt x="696531" y="836041"/>
                </a:lnTo>
                <a:lnTo>
                  <a:pt x="639699" y="880071"/>
                </a:lnTo>
                <a:lnTo>
                  <a:pt x="584746" y="926439"/>
                </a:lnTo>
                <a:lnTo>
                  <a:pt x="531787" y="975055"/>
                </a:lnTo>
                <a:lnTo>
                  <a:pt x="480885" y="1025829"/>
                </a:lnTo>
                <a:lnTo>
                  <a:pt x="432155" y="1078674"/>
                </a:lnTo>
                <a:lnTo>
                  <a:pt x="385673" y="1133500"/>
                </a:lnTo>
                <a:lnTo>
                  <a:pt x="341503" y="1190231"/>
                </a:lnTo>
                <a:lnTo>
                  <a:pt x="299758" y="1248740"/>
                </a:lnTo>
                <a:lnTo>
                  <a:pt x="260477" y="1308938"/>
                </a:lnTo>
                <a:lnTo>
                  <a:pt x="223748" y="1370711"/>
                </a:lnTo>
                <a:lnTo>
                  <a:pt x="189623" y="1433969"/>
                </a:lnTo>
                <a:lnTo>
                  <a:pt x="158165" y="1498587"/>
                </a:lnTo>
                <a:lnTo>
                  <a:pt x="129438" y="1564462"/>
                </a:lnTo>
                <a:lnTo>
                  <a:pt x="103479" y="1631467"/>
                </a:lnTo>
                <a:lnTo>
                  <a:pt x="80340" y="1699514"/>
                </a:lnTo>
                <a:lnTo>
                  <a:pt x="60058" y="1768449"/>
                </a:lnTo>
                <a:lnTo>
                  <a:pt x="42659" y="1838172"/>
                </a:lnTo>
                <a:lnTo>
                  <a:pt x="28194" y="1908556"/>
                </a:lnTo>
                <a:lnTo>
                  <a:pt x="16687" y="1979485"/>
                </a:lnTo>
                <a:lnTo>
                  <a:pt x="8140" y="2050834"/>
                </a:lnTo>
                <a:lnTo>
                  <a:pt x="2565" y="2122474"/>
                </a:lnTo>
                <a:lnTo>
                  <a:pt x="0" y="2194280"/>
                </a:lnTo>
                <a:lnTo>
                  <a:pt x="431" y="2266137"/>
                </a:lnTo>
                <a:lnTo>
                  <a:pt x="3848" y="2337917"/>
                </a:lnTo>
                <a:lnTo>
                  <a:pt x="10261" y="2409482"/>
                </a:lnTo>
                <a:lnTo>
                  <a:pt x="19659" y="2480716"/>
                </a:lnTo>
                <a:lnTo>
                  <a:pt x="32016" y="2551506"/>
                </a:lnTo>
                <a:lnTo>
                  <a:pt x="47320" y="2621724"/>
                </a:lnTo>
                <a:lnTo>
                  <a:pt x="65532" y="2691231"/>
                </a:lnTo>
                <a:lnTo>
                  <a:pt x="86639" y="2759926"/>
                </a:lnTo>
                <a:lnTo>
                  <a:pt x="110578" y="2827680"/>
                </a:lnTo>
                <a:lnTo>
                  <a:pt x="137337" y="2894380"/>
                </a:lnTo>
                <a:lnTo>
                  <a:pt x="166852" y="2959912"/>
                </a:lnTo>
                <a:lnTo>
                  <a:pt x="199072" y="3024149"/>
                </a:lnTo>
                <a:lnTo>
                  <a:pt x="233946" y="3087001"/>
                </a:lnTo>
                <a:lnTo>
                  <a:pt x="271399" y="3148342"/>
                </a:lnTo>
                <a:lnTo>
                  <a:pt x="311391" y="3208058"/>
                </a:lnTo>
                <a:lnTo>
                  <a:pt x="353834" y="3266071"/>
                </a:lnTo>
                <a:lnTo>
                  <a:pt x="398665" y="3322269"/>
                </a:lnTo>
                <a:lnTo>
                  <a:pt x="445808" y="3376549"/>
                </a:lnTo>
                <a:lnTo>
                  <a:pt x="495160" y="3428809"/>
                </a:lnTo>
                <a:lnTo>
                  <a:pt x="546658" y="3478974"/>
                </a:lnTo>
                <a:lnTo>
                  <a:pt x="600202" y="3526955"/>
                </a:lnTo>
                <a:lnTo>
                  <a:pt x="655701" y="3572662"/>
                </a:lnTo>
                <a:lnTo>
                  <a:pt x="713054" y="3616020"/>
                </a:lnTo>
                <a:lnTo>
                  <a:pt x="772172" y="3656952"/>
                </a:lnTo>
                <a:lnTo>
                  <a:pt x="832942" y="3695395"/>
                </a:lnTo>
                <a:lnTo>
                  <a:pt x="895261" y="3731272"/>
                </a:lnTo>
                <a:lnTo>
                  <a:pt x="959027" y="3764521"/>
                </a:lnTo>
                <a:lnTo>
                  <a:pt x="1024115" y="3795077"/>
                </a:lnTo>
                <a:lnTo>
                  <a:pt x="1090434" y="3822903"/>
                </a:lnTo>
                <a:lnTo>
                  <a:pt x="1157859" y="3847947"/>
                </a:lnTo>
                <a:lnTo>
                  <a:pt x="1226261" y="3870160"/>
                </a:lnTo>
                <a:lnTo>
                  <a:pt x="1295527" y="3889514"/>
                </a:lnTo>
                <a:lnTo>
                  <a:pt x="1365554" y="3905961"/>
                </a:lnTo>
                <a:lnTo>
                  <a:pt x="1436192" y="3919474"/>
                </a:lnTo>
                <a:lnTo>
                  <a:pt x="1507337" y="3930040"/>
                </a:lnTo>
                <a:lnTo>
                  <a:pt x="1578864" y="3937635"/>
                </a:lnTo>
                <a:lnTo>
                  <a:pt x="1650644" y="3942245"/>
                </a:lnTo>
                <a:lnTo>
                  <a:pt x="1722551" y="3943858"/>
                </a:lnTo>
                <a:lnTo>
                  <a:pt x="1794459" y="3942486"/>
                </a:lnTo>
                <a:lnTo>
                  <a:pt x="1866252" y="3938105"/>
                </a:lnTo>
                <a:lnTo>
                  <a:pt x="1937804" y="3930751"/>
                </a:lnTo>
                <a:lnTo>
                  <a:pt x="2008987" y="3920426"/>
                </a:lnTo>
                <a:lnTo>
                  <a:pt x="2079675" y="3907142"/>
                </a:lnTo>
                <a:lnTo>
                  <a:pt x="2149741" y="3890924"/>
                </a:lnTo>
                <a:lnTo>
                  <a:pt x="2219083" y="3871811"/>
                </a:lnTo>
                <a:lnTo>
                  <a:pt x="2287562" y="3849827"/>
                </a:lnTo>
                <a:lnTo>
                  <a:pt x="2355062" y="3824998"/>
                </a:lnTo>
                <a:lnTo>
                  <a:pt x="2421471" y="3797401"/>
                </a:lnTo>
                <a:lnTo>
                  <a:pt x="2486660" y="3767048"/>
                </a:lnTo>
                <a:lnTo>
                  <a:pt x="2550541" y="3734003"/>
                </a:lnTo>
                <a:lnTo>
                  <a:pt x="2612974" y="3698341"/>
                </a:lnTo>
                <a:lnTo>
                  <a:pt x="2673870" y="3660114"/>
                </a:lnTo>
                <a:lnTo>
                  <a:pt x="2733129" y="3619373"/>
                </a:lnTo>
                <a:lnTo>
                  <a:pt x="2790634" y="3576205"/>
                </a:lnTo>
                <a:lnTo>
                  <a:pt x="2846273" y="3530676"/>
                </a:lnTo>
                <a:lnTo>
                  <a:pt x="2899981" y="3482873"/>
                </a:lnTo>
                <a:lnTo>
                  <a:pt x="2951645" y="3432873"/>
                </a:lnTo>
                <a:lnTo>
                  <a:pt x="3001175" y="3380778"/>
                </a:lnTo>
                <a:lnTo>
                  <a:pt x="3048482" y="3326650"/>
                </a:lnTo>
                <a:lnTo>
                  <a:pt x="3093504" y="3270618"/>
                </a:lnTo>
                <a:lnTo>
                  <a:pt x="3136138" y="3212744"/>
                </a:lnTo>
                <a:lnTo>
                  <a:pt x="3176333" y="3153143"/>
                </a:lnTo>
                <a:lnTo>
                  <a:pt x="3214001" y="3091929"/>
                </a:lnTo>
                <a:lnTo>
                  <a:pt x="3249079" y="3029204"/>
                </a:lnTo>
                <a:lnTo>
                  <a:pt x="3281515" y="2965069"/>
                </a:lnTo>
                <a:lnTo>
                  <a:pt x="3311245" y="2899638"/>
                </a:lnTo>
                <a:lnTo>
                  <a:pt x="3338207" y="2833027"/>
                </a:lnTo>
                <a:lnTo>
                  <a:pt x="3362388" y="2765348"/>
                </a:lnTo>
                <a:lnTo>
                  <a:pt x="3383711" y="2696730"/>
                </a:lnTo>
                <a:lnTo>
                  <a:pt x="3402165" y="2627274"/>
                </a:lnTo>
                <a:lnTo>
                  <a:pt x="3417697" y="2557119"/>
                </a:lnTo>
                <a:lnTo>
                  <a:pt x="3430282" y="2486368"/>
                </a:lnTo>
                <a:lnTo>
                  <a:pt x="3439922" y="2415159"/>
                </a:lnTo>
                <a:lnTo>
                  <a:pt x="3446576" y="2343607"/>
                </a:lnTo>
                <a:lnTo>
                  <a:pt x="3450234" y="2271852"/>
                </a:lnTo>
                <a:lnTo>
                  <a:pt x="3450894" y="2199995"/>
                </a:lnTo>
                <a:close/>
              </a:path>
              <a:path w="4013200" h="3943984">
                <a:moveTo>
                  <a:pt x="4013200" y="690651"/>
                </a:moveTo>
                <a:lnTo>
                  <a:pt x="4008513" y="647077"/>
                </a:lnTo>
                <a:lnTo>
                  <a:pt x="3994035" y="614616"/>
                </a:lnTo>
                <a:lnTo>
                  <a:pt x="3978452" y="600024"/>
                </a:lnTo>
                <a:lnTo>
                  <a:pt x="3969093" y="591248"/>
                </a:lnTo>
                <a:lnTo>
                  <a:pt x="3948404" y="581926"/>
                </a:lnTo>
                <a:lnTo>
                  <a:pt x="3948404" y="685673"/>
                </a:lnTo>
                <a:lnTo>
                  <a:pt x="3940518" y="700798"/>
                </a:lnTo>
                <a:lnTo>
                  <a:pt x="3901795" y="752297"/>
                </a:lnTo>
                <a:lnTo>
                  <a:pt x="3872725" y="786917"/>
                </a:lnTo>
                <a:lnTo>
                  <a:pt x="3838346" y="826312"/>
                </a:lnTo>
                <a:lnTo>
                  <a:pt x="3799548" y="869607"/>
                </a:lnTo>
                <a:lnTo>
                  <a:pt x="3757206" y="915936"/>
                </a:lnTo>
                <a:lnTo>
                  <a:pt x="3712197" y="964450"/>
                </a:lnTo>
                <a:lnTo>
                  <a:pt x="3665397" y="1014272"/>
                </a:lnTo>
                <a:lnTo>
                  <a:pt x="3569982" y="1114374"/>
                </a:lnTo>
                <a:lnTo>
                  <a:pt x="3477996" y="1209344"/>
                </a:lnTo>
                <a:lnTo>
                  <a:pt x="3396462" y="1292250"/>
                </a:lnTo>
                <a:lnTo>
                  <a:pt x="3361829" y="1327023"/>
                </a:lnTo>
                <a:lnTo>
                  <a:pt x="3332442" y="1356194"/>
                </a:lnTo>
                <a:lnTo>
                  <a:pt x="3292957" y="1394244"/>
                </a:lnTo>
                <a:lnTo>
                  <a:pt x="3233940" y="1402245"/>
                </a:lnTo>
                <a:lnTo>
                  <a:pt x="3186188" y="1404950"/>
                </a:lnTo>
                <a:lnTo>
                  <a:pt x="3129584" y="1406906"/>
                </a:lnTo>
                <a:lnTo>
                  <a:pt x="3066656" y="1408163"/>
                </a:lnTo>
                <a:lnTo>
                  <a:pt x="3040405" y="1408315"/>
                </a:lnTo>
                <a:lnTo>
                  <a:pt x="2801556" y="1407871"/>
                </a:lnTo>
                <a:lnTo>
                  <a:pt x="2695968" y="1405597"/>
                </a:lnTo>
                <a:lnTo>
                  <a:pt x="2635008" y="1402702"/>
                </a:lnTo>
                <a:lnTo>
                  <a:pt x="2611577" y="1378305"/>
                </a:lnTo>
                <a:lnTo>
                  <a:pt x="2699118" y="1294650"/>
                </a:lnTo>
                <a:lnTo>
                  <a:pt x="3426041" y="600024"/>
                </a:lnTo>
                <a:lnTo>
                  <a:pt x="3466325" y="603910"/>
                </a:lnTo>
                <a:lnTo>
                  <a:pt x="3506660" y="606780"/>
                </a:lnTo>
                <a:lnTo>
                  <a:pt x="3547072" y="608647"/>
                </a:lnTo>
                <a:lnTo>
                  <a:pt x="3587534" y="609485"/>
                </a:lnTo>
                <a:lnTo>
                  <a:pt x="3683787" y="613498"/>
                </a:lnTo>
                <a:lnTo>
                  <a:pt x="3731793" y="616051"/>
                </a:lnTo>
                <a:lnTo>
                  <a:pt x="3777653" y="619137"/>
                </a:lnTo>
                <a:lnTo>
                  <a:pt x="3819804" y="622935"/>
                </a:lnTo>
                <a:lnTo>
                  <a:pt x="3894150" y="633577"/>
                </a:lnTo>
                <a:lnTo>
                  <a:pt x="3932326" y="646455"/>
                </a:lnTo>
                <a:lnTo>
                  <a:pt x="3948404" y="685673"/>
                </a:lnTo>
                <a:lnTo>
                  <a:pt x="3948404" y="581926"/>
                </a:lnTo>
                <a:lnTo>
                  <a:pt x="3885133" y="563803"/>
                </a:lnTo>
                <a:lnTo>
                  <a:pt x="3824782" y="555701"/>
                </a:lnTo>
                <a:lnTo>
                  <a:pt x="3781501" y="551916"/>
                </a:lnTo>
                <a:lnTo>
                  <a:pt x="3734625" y="548817"/>
                </a:lnTo>
                <a:lnTo>
                  <a:pt x="3685717" y="546277"/>
                </a:lnTo>
                <a:lnTo>
                  <a:pt x="3588029" y="542264"/>
                </a:lnTo>
                <a:lnTo>
                  <a:pt x="3548773" y="541591"/>
                </a:lnTo>
                <a:lnTo>
                  <a:pt x="3508781" y="539902"/>
                </a:lnTo>
                <a:lnTo>
                  <a:pt x="3472510" y="537641"/>
                </a:lnTo>
                <a:lnTo>
                  <a:pt x="3444481" y="535292"/>
                </a:lnTo>
                <a:lnTo>
                  <a:pt x="3445065" y="517423"/>
                </a:lnTo>
                <a:lnTo>
                  <a:pt x="3446538" y="495769"/>
                </a:lnTo>
                <a:lnTo>
                  <a:pt x="3448469" y="472338"/>
                </a:lnTo>
                <a:lnTo>
                  <a:pt x="3450463" y="449148"/>
                </a:lnTo>
                <a:lnTo>
                  <a:pt x="3455708" y="397167"/>
                </a:lnTo>
                <a:lnTo>
                  <a:pt x="3459035" y="345224"/>
                </a:lnTo>
                <a:lnTo>
                  <a:pt x="3460432" y="293052"/>
                </a:lnTo>
                <a:lnTo>
                  <a:pt x="3459899" y="240906"/>
                </a:lnTo>
                <a:lnTo>
                  <a:pt x="3457435" y="188722"/>
                </a:lnTo>
                <a:lnTo>
                  <a:pt x="3450323" y="128574"/>
                </a:lnTo>
                <a:lnTo>
                  <a:pt x="3439718" y="80708"/>
                </a:lnTo>
                <a:lnTo>
                  <a:pt x="3423793" y="44500"/>
                </a:lnTo>
                <a:lnTo>
                  <a:pt x="3395129" y="16827"/>
                </a:lnTo>
                <a:lnTo>
                  <a:pt x="3395129" y="295427"/>
                </a:lnTo>
                <a:lnTo>
                  <a:pt x="3393732" y="345135"/>
                </a:lnTo>
                <a:lnTo>
                  <a:pt x="3390582" y="394970"/>
                </a:lnTo>
                <a:lnTo>
                  <a:pt x="3385667" y="444665"/>
                </a:lnTo>
                <a:lnTo>
                  <a:pt x="3382784" y="471601"/>
                </a:lnTo>
                <a:lnTo>
                  <a:pt x="3380841" y="498589"/>
                </a:lnTo>
                <a:lnTo>
                  <a:pt x="3379800" y="525627"/>
                </a:lnTo>
                <a:lnTo>
                  <a:pt x="3379686" y="552716"/>
                </a:lnTo>
                <a:lnTo>
                  <a:pt x="2605595" y="1294650"/>
                </a:lnTo>
                <a:lnTo>
                  <a:pt x="2604503" y="1244015"/>
                </a:lnTo>
                <a:lnTo>
                  <a:pt x="2603677" y="1186675"/>
                </a:lnTo>
                <a:lnTo>
                  <a:pt x="2603208" y="1125321"/>
                </a:lnTo>
                <a:lnTo>
                  <a:pt x="2603131" y="1060462"/>
                </a:lnTo>
                <a:lnTo>
                  <a:pt x="2603525" y="995870"/>
                </a:lnTo>
                <a:lnTo>
                  <a:pt x="2604452" y="933157"/>
                </a:lnTo>
                <a:lnTo>
                  <a:pt x="2605951" y="874445"/>
                </a:lnTo>
                <a:lnTo>
                  <a:pt x="2608110" y="821880"/>
                </a:lnTo>
                <a:lnTo>
                  <a:pt x="2610967" y="777608"/>
                </a:lnTo>
                <a:lnTo>
                  <a:pt x="2619057" y="722515"/>
                </a:lnTo>
                <a:lnTo>
                  <a:pt x="2657691" y="683056"/>
                </a:lnTo>
                <a:lnTo>
                  <a:pt x="2721965" y="619137"/>
                </a:lnTo>
                <a:lnTo>
                  <a:pt x="2761729" y="580047"/>
                </a:lnTo>
                <a:lnTo>
                  <a:pt x="2805125" y="537641"/>
                </a:lnTo>
                <a:lnTo>
                  <a:pt x="2900248" y="445566"/>
                </a:lnTo>
                <a:lnTo>
                  <a:pt x="3005455" y="345224"/>
                </a:lnTo>
                <a:lnTo>
                  <a:pt x="3049854" y="303390"/>
                </a:lnTo>
                <a:lnTo>
                  <a:pt x="3098139" y="258394"/>
                </a:lnTo>
                <a:lnTo>
                  <a:pt x="3144177" y="216052"/>
                </a:lnTo>
                <a:lnTo>
                  <a:pt x="3187115" y="177253"/>
                </a:lnTo>
                <a:lnTo>
                  <a:pt x="3226079" y="142887"/>
                </a:lnTo>
                <a:lnTo>
                  <a:pt x="3260191" y="113817"/>
                </a:lnTo>
                <a:lnTo>
                  <a:pt x="3310458" y="75107"/>
                </a:lnTo>
                <a:lnTo>
                  <a:pt x="3324847" y="67221"/>
                </a:lnTo>
                <a:lnTo>
                  <a:pt x="3349955" y="69227"/>
                </a:lnTo>
                <a:lnTo>
                  <a:pt x="3381832" y="121424"/>
                </a:lnTo>
                <a:lnTo>
                  <a:pt x="3392640" y="195694"/>
                </a:lnTo>
                <a:lnTo>
                  <a:pt x="3394760" y="245592"/>
                </a:lnTo>
                <a:lnTo>
                  <a:pt x="3395129" y="295427"/>
                </a:lnTo>
                <a:lnTo>
                  <a:pt x="3395129" y="16827"/>
                </a:lnTo>
                <a:lnTo>
                  <a:pt x="3368687" y="4749"/>
                </a:lnTo>
                <a:lnTo>
                  <a:pt x="3325850" y="0"/>
                </a:lnTo>
                <a:lnTo>
                  <a:pt x="3309391" y="4432"/>
                </a:lnTo>
                <a:lnTo>
                  <a:pt x="3256203" y="37312"/>
                </a:lnTo>
                <a:lnTo>
                  <a:pt x="3221063" y="64020"/>
                </a:lnTo>
                <a:lnTo>
                  <a:pt x="3181286" y="96418"/>
                </a:lnTo>
                <a:lnTo>
                  <a:pt x="3137687" y="133629"/>
                </a:lnTo>
                <a:lnTo>
                  <a:pt x="3091040" y="174802"/>
                </a:lnTo>
                <a:lnTo>
                  <a:pt x="3042170" y="219049"/>
                </a:lnTo>
                <a:lnTo>
                  <a:pt x="2991853" y="265518"/>
                </a:lnTo>
                <a:lnTo>
                  <a:pt x="2940913" y="313334"/>
                </a:lnTo>
                <a:lnTo>
                  <a:pt x="2890113" y="361645"/>
                </a:lnTo>
                <a:lnTo>
                  <a:pt x="2792209" y="456209"/>
                </a:lnTo>
                <a:lnTo>
                  <a:pt x="2704566" y="542264"/>
                </a:lnTo>
                <a:lnTo>
                  <a:pt x="2666530" y="579983"/>
                </a:lnTo>
                <a:lnTo>
                  <a:pt x="2627376" y="619048"/>
                </a:lnTo>
                <a:lnTo>
                  <a:pt x="2571991" y="674814"/>
                </a:lnTo>
                <a:lnTo>
                  <a:pt x="2551798" y="723430"/>
                </a:lnTo>
                <a:lnTo>
                  <a:pt x="2542641" y="805091"/>
                </a:lnTo>
                <a:lnTo>
                  <a:pt x="2539873" y="856411"/>
                </a:lnTo>
                <a:lnTo>
                  <a:pt x="2538145" y="912634"/>
                </a:lnTo>
                <a:lnTo>
                  <a:pt x="2537307" y="973442"/>
                </a:lnTo>
                <a:lnTo>
                  <a:pt x="2537244" y="1033475"/>
                </a:lnTo>
                <a:lnTo>
                  <a:pt x="2537803" y="1094981"/>
                </a:lnTo>
                <a:lnTo>
                  <a:pt x="2538857" y="1155103"/>
                </a:lnTo>
                <a:lnTo>
                  <a:pt x="2540266" y="1212265"/>
                </a:lnTo>
                <a:lnTo>
                  <a:pt x="2541905" y="1264932"/>
                </a:lnTo>
                <a:lnTo>
                  <a:pt x="2543594" y="1310767"/>
                </a:lnTo>
                <a:lnTo>
                  <a:pt x="2545296" y="1350429"/>
                </a:lnTo>
                <a:lnTo>
                  <a:pt x="1698942" y="2161070"/>
                </a:lnTo>
                <a:lnTo>
                  <a:pt x="1693913" y="2165756"/>
                </a:lnTo>
                <a:lnTo>
                  <a:pt x="1690636" y="2171446"/>
                </a:lnTo>
                <a:lnTo>
                  <a:pt x="1687626" y="2184844"/>
                </a:lnTo>
                <a:lnTo>
                  <a:pt x="1688134" y="2191385"/>
                </a:lnTo>
                <a:lnTo>
                  <a:pt x="1693202" y="2204161"/>
                </a:lnTo>
                <a:lnTo>
                  <a:pt x="1697316" y="2209266"/>
                </a:lnTo>
                <a:lnTo>
                  <a:pt x="1708708" y="2216962"/>
                </a:lnTo>
                <a:lnTo>
                  <a:pt x="1714893" y="2218842"/>
                </a:lnTo>
                <a:lnTo>
                  <a:pt x="1721866" y="2218842"/>
                </a:lnTo>
                <a:lnTo>
                  <a:pt x="1731213" y="2218842"/>
                </a:lnTo>
                <a:lnTo>
                  <a:pt x="1738795" y="2215769"/>
                </a:lnTo>
                <a:lnTo>
                  <a:pt x="1745297" y="2209381"/>
                </a:lnTo>
                <a:lnTo>
                  <a:pt x="2562733" y="1426603"/>
                </a:lnTo>
                <a:lnTo>
                  <a:pt x="2598064" y="1461122"/>
                </a:lnTo>
                <a:lnTo>
                  <a:pt x="2759659" y="1474571"/>
                </a:lnTo>
                <a:lnTo>
                  <a:pt x="2902115" y="1477429"/>
                </a:lnTo>
                <a:lnTo>
                  <a:pt x="2979432" y="1477899"/>
                </a:lnTo>
                <a:lnTo>
                  <a:pt x="3049676" y="1477467"/>
                </a:lnTo>
                <a:lnTo>
                  <a:pt x="3117380" y="1476082"/>
                </a:lnTo>
                <a:lnTo>
                  <a:pt x="3180130" y="1473542"/>
                </a:lnTo>
                <a:lnTo>
                  <a:pt x="3235528" y="1469694"/>
                </a:lnTo>
                <a:lnTo>
                  <a:pt x="3281121" y="1464360"/>
                </a:lnTo>
                <a:lnTo>
                  <a:pt x="3333331" y="1448523"/>
                </a:lnTo>
                <a:lnTo>
                  <a:pt x="3373323" y="1408925"/>
                </a:lnTo>
                <a:lnTo>
                  <a:pt x="3433419" y="1348765"/>
                </a:lnTo>
                <a:lnTo>
                  <a:pt x="3557066" y="1223149"/>
                </a:lnTo>
                <a:lnTo>
                  <a:pt x="3651554" y="1125321"/>
                </a:lnTo>
                <a:lnTo>
                  <a:pt x="3699814" y="1074585"/>
                </a:lnTo>
                <a:lnTo>
                  <a:pt x="3747592" y="1023696"/>
                </a:lnTo>
                <a:lnTo>
                  <a:pt x="3794036" y="973442"/>
                </a:lnTo>
                <a:lnTo>
                  <a:pt x="3838270" y="924648"/>
                </a:lnTo>
                <a:lnTo>
                  <a:pt x="3879418" y="878090"/>
                </a:lnTo>
                <a:lnTo>
                  <a:pt x="3916629" y="834580"/>
                </a:lnTo>
                <a:lnTo>
                  <a:pt x="3949027" y="794918"/>
                </a:lnTo>
                <a:lnTo>
                  <a:pt x="3975747" y="759891"/>
                </a:lnTo>
                <a:lnTo>
                  <a:pt x="4008704" y="706958"/>
                </a:lnTo>
                <a:lnTo>
                  <a:pt x="4013200" y="6906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081" y="4001756"/>
            <a:ext cx="4002130" cy="4089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47431" y="1564987"/>
            <a:ext cx="31286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195" dirty="0">
                <a:solidFill>
                  <a:srgbClr val="DEEFEB"/>
                </a:solidFill>
                <a:latin typeface="Arial"/>
                <a:cs typeface="Arial"/>
              </a:rPr>
              <a:t>OBJECTIFS</a:t>
            </a:r>
            <a:endParaRPr sz="40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39166" y="1657051"/>
            <a:ext cx="413384" cy="413384"/>
            <a:chOff x="1039166" y="1657051"/>
            <a:chExt cx="413384" cy="413384"/>
          </a:xfrm>
        </p:grpSpPr>
        <p:sp>
          <p:nvSpPr>
            <p:cNvPr id="7" name="object 7"/>
            <p:cNvSpPr/>
            <p:nvPr/>
          </p:nvSpPr>
          <p:spPr>
            <a:xfrm>
              <a:off x="1050278" y="1668163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59" h="391160">
                  <a:moveTo>
                    <a:pt x="195572" y="391145"/>
                  </a:moveTo>
                  <a:lnTo>
                    <a:pt x="156166" y="387331"/>
                  </a:lnTo>
                  <a:lnTo>
                    <a:pt x="119303" y="375891"/>
                  </a:lnTo>
                  <a:lnTo>
                    <a:pt x="71053" y="346453"/>
                  </a:lnTo>
                  <a:lnTo>
                    <a:pt x="33360" y="304644"/>
                  </a:lnTo>
                  <a:lnTo>
                    <a:pt x="8580" y="253519"/>
                  </a:lnTo>
                  <a:lnTo>
                    <a:pt x="953" y="215570"/>
                  </a:lnTo>
                  <a:lnTo>
                    <a:pt x="0" y="195572"/>
                  </a:lnTo>
                  <a:lnTo>
                    <a:pt x="953" y="175575"/>
                  </a:lnTo>
                  <a:lnTo>
                    <a:pt x="8580" y="137626"/>
                  </a:lnTo>
                  <a:lnTo>
                    <a:pt x="23593" y="102584"/>
                  </a:lnTo>
                  <a:lnTo>
                    <a:pt x="57171" y="57543"/>
                  </a:lnTo>
                  <a:lnTo>
                    <a:pt x="102119" y="23617"/>
                  </a:lnTo>
                  <a:lnTo>
                    <a:pt x="137417" y="8580"/>
                  </a:lnTo>
                  <a:lnTo>
                    <a:pt x="175551" y="953"/>
                  </a:lnTo>
                  <a:lnTo>
                    <a:pt x="195572" y="0"/>
                  </a:lnTo>
                  <a:lnTo>
                    <a:pt x="215570" y="953"/>
                  </a:lnTo>
                  <a:lnTo>
                    <a:pt x="253519" y="8580"/>
                  </a:lnTo>
                  <a:lnTo>
                    <a:pt x="288561" y="23617"/>
                  </a:lnTo>
                  <a:lnTo>
                    <a:pt x="333602" y="57543"/>
                  </a:lnTo>
                  <a:lnTo>
                    <a:pt x="367528" y="102584"/>
                  </a:lnTo>
                  <a:lnTo>
                    <a:pt x="382565" y="137626"/>
                  </a:lnTo>
                  <a:lnTo>
                    <a:pt x="390192" y="175575"/>
                  </a:lnTo>
                  <a:lnTo>
                    <a:pt x="391145" y="195572"/>
                  </a:lnTo>
                  <a:lnTo>
                    <a:pt x="390192" y="215570"/>
                  </a:lnTo>
                  <a:lnTo>
                    <a:pt x="382565" y="253519"/>
                  </a:lnTo>
                  <a:lnTo>
                    <a:pt x="367528" y="288568"/>
                  </a:lnTo>
                  <a:lnTo>
                    <a:pt x="333602" y="333726"/>
                  </a:lnTo>
                  <a:lnTo>
                    <a:pt x="288561" y="367535"/>
                  </a:lnTo>
                  <a:lnTo>
                    <a:pt x="253519" y="382565"/>
                  </a:lnTo>
                  <a:lnTo>
                    <a:pt x="215570" y="390192"/>
                  </a:lnTo>
                  <a:lnTo>
                    <a:pt x="195572" y="391145"/>
                  </a:lnTo>
                  <a:close/>
                </a:path>
              </a:pathLst>
            </a:custGeom>
            <a:ln w="22225">
              <a:solidFill>
                <a:srgbClr val="003C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790" y="1752295"/>
              <a:ext cx="223502" cy="222882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521782" y="1662135"/>
            <a:ext cx="643255" cy="408305"/>
            <a:chOff x="1521782" y="1662135"/>
            <a:chExt cx="643255" cy="408305"/>
          </a:xfrm>
        </p:grpSpPr>
        <p:sp>
          <p:nvSpPr>
            <p:cNvPr id="10" name="object 10"/>
            <p:cNvSpPr/>
            <p:nvPr/>
          </p:nvSpPr>
          <p:spPr>
            <a:xfrm>
              <a:off x="1532895" y="1673248"/>
              <a:ext cx="299085" cy="381000"/>
            </a:xfrm>
            <a:custGeom>
              <a:avLst/>
              <a:gdLst/>
              <a:ahLst/>
              <a:cxnLst/>
              <a:rect l="l" t="t" r="r" b="b"/>
              <a:pathLst>
                <a:path w="299085" h="381000">
                  <a:moveTo>
                    <a:pt x="243194" y="187263"/>
                  </a:moveTo>
                  <a:lnTo>
                    <a:pt x="275493" y="209586"/>
                  </a:lnTo>
                  <a:lnTo>
                    <a:pt x="295188" y="244496"/>
                  </a:lnTo>
                  <a:lnTo>
                    <a:pt x="299001" y="275562"/>
                  </a:lnTo>
                  <a:lnTo>
                    <a:pt x="298048" y="292335"/>
                  </a:lnTo>
                  <a:lnTo>
                    <a:pt x="283747" y="334098"/>
                  </a:lnTo>
                  <a:lnTo>
                    <a:pt x="254588" y="362699"/>
                  </a:lnTo>
                  <a:lnTo>
                    <a:pt x="214268" y="378061"/>
                  </a:lnTo>
                  <a:lnTo>
                    <a:pt x="183419" y="380976"/>
                  </a:lnTo>
                  <a:lnTo>
                    <a:pt x="0" y="380976"/>
                  </a:lnTo>
                  <a:lnTo>
                    <a:pt x="0" y="0"/>
                  </a:lnTo>
                  <a:lnTo>
                    <a:pt x="168909" y="0"/>
                  </a:lnTo>
                  <a:lnTo>
                    <a:pt x="214624" y="6975"/>
                  </a:lnTo>
                  <a:lnTo>
                    <a:pt x="251968" y="27655"/>
                  </a:lnTo>
                  <a:lnTo>
                    <a:pt x="277423" y="61209"/>
                  </a:lnTo>
                  <a:lnTo>
                    <a:pt x="286352" y="107273"/>
                  </a:lnTo>
                  <a:lnTo>
                    <a:pt x="279864" y="146385"/>
                  </a:lnTo>
                  <a:lnTo>
                    <a:pt x="252751" y="181318"/>
                  </a:lnTo>
                  <a:lnTo>
                    <a:pt x="243194" y="187263"/>
                  </a:lnTo>
                  <a:close/>
                </a:path>
              </a:pathLst>
            </a:custGeom>
            <a:ln w="22225">
              <a:solidFill>
                <a:srgbClr val="003C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8887" y="1746590"/>
              <a:ext cx="114244" cy="8956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8887" y="1891316"/>
              <a:ext cx="127018" cy="8956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897318" y="1673248"/>
              <a:ext cx="256540" cy="386080"/>
            </a:xfrm>
            <a:custGeom>
              <a:avLst/>
              <a:gdLst/>
              <a:ahLst/>
              <a:cxnLst/>
              <a:rect l="l" t="t" r="r" b="b"/>
              <a:pathLst>
                <a:path w="256539" h="386080">
                  <a:moveTo>
                    <a:pt x="256464" y="0"/>
                  </a:moveTo>
                  <a:lnTo>
                    <a:pt x="256464" y="281267"/>
                  </a:lnTo>
                  <a:lnTo>
                    <a:pt x="254418" y="304140"/>
                  </a:lnTo>
                  <a:lnTo>
                    <a:pt x="238048" y="342399"/>
                  </a:lnTo>
                  <a:lnTo>
                    <a:pt x="205447" y="370155"/>
                  </a:lnTo>
                  <a:lnTo>
                    <a:pt x="157081" y="384293"/>
                  </a:lnTo>
                  <a:lnTo>
                    <a:pt x="126992" y="386060"/>
                  </a:lnTo>
                  <a:lnTo>
                    <a:pt x="100514" y="384673"/>
                  </a:lnTo>
                  <a:lnTo>
                    <a:pt x="56489" y="373573"/>
                  </a:lnTo>
                  <a:lnTo>
                    <a:pt x="24508" y="351723"/>
                  </a:lnTo>
                  <a:lnTo>
                    <a:pt x="0" y="302846"/>
                  </a:lnTo>
                  <a:lnTo>
                    <a:pt x="95864" y="273702"/>
                  </a:lnTo>
                  <a:lnTo>
                    <a:pt x="97104" y="281722"/>
                  </a:lnTo>
                  <a:lnTo>
                    <a:pt x="100576" y="288501"/>
                  </a:lnTo>
                  <a:lnTo>
                    <a:pt x="106281" y="294041"/>
                  </a:lnTo>
                  <a:lnTo>
                    <a:pt x="112068" y="299497"/>
                  </a:lnTo>
                  <a:lnTo>
                    <a:pt x="118972" y="302226"/>
                  </a:lnTo>
                  <a:lnTo>
                    <a:pt x="126992" y="302226"/>
                  </a:lnTo>
                  <a:lnTo>
                    <a:pt x="135838" y="302226"/>
                  </a:lnTo>
                  <a:lnTo>
                    <a:pt x="159360" y="268617"/>
                  </a:lnTo>
                  <a:lnTo>
                    <a:pt x="159360" y="84454"/>
                  </a:lnTo>
                  <a:lnTo>
                    <a:pt x="36212" y="84454"/>
                  </a:lnTo>
                  <a:lnTo>
                    <a:pt x="36212" y="0"/>
                  </a:lnTo>
                  <a:lnTo>
                    <a:pt x="256464" y="0"/>
                  </a:lnTo>
                  <a:close/>
                </a:path>
              </a:pathLst>
            </a:custGeom>
            <a:ln w="22225">
              <a:solidFill>
                <a:srgbClr val="003C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2257292" y="1673248"/>
            <a:ext cx="236854" cy="381000"/>
          </a:xfrm>
          <a:custGeom>
            <a:avLst/>
            <a:gdLst/>
            <a:ahLst/>
            <a:cxnLst/>
            <a:rect l="l" t="t" r="r" b="b"/>
            <a:pathLst>
              <a:path w="236855" h="381000">
                <a:moveTo>
                  <a:pt x="236249" y="84454"/>
                </a:moveTo>
                <a:lnTo>
                  <a:pt x="97228" y="84454"/>
                </a:lnTo>
                <a:lnTo>
                  <a:pt x="97228" y="148570"/>
                </a:lnTo>
                <a:lnTo>
                  <a:pt x="214671" y="148570"/>
                </a:lnTo>
                <a:lnTo>
                  <a:pt x="214671" y="232405"/>
                </a:lnTo>
                <a:lnTo>
                  <a:pt x="97228" y="232405"/>
                </a:lnTo>
                <a:lnTo>
                  <a:pt x="97228" y="296521"/>
                </a:lnTo>
                <a:lnTo>
                  <a:pt x="236249" y="296521"/>
                </a:lnTo>
                <a:lnTo>
                  <a:pt x="236249" y="380976"/>
                </a:lnTo>
                <a:lnTo>
                  <a:pt x="0" y="380976"/>
                </a:lnTo>
                <a:lnTo>
                  <a:pt x="0" y="0"/>
                </a:lnTo>
                <a:lnTo>
                  <a:pt x="236249" y="0"/>
                </a:lnTo>
                <a:lnTo>
                  <a:pt x="236249" y="84454"/>
                </a:lnTo>
                <a:close/>
              </a:path>
            </a:pathLst>
          </a:custGeom>
          <a:ln w="22225">
            <a:solidFill>
              <a:srgbClr val="003C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72240" y="1668163"/>
            <a:ext cx="697865" cy="391160"/>
          </a:xfrm>
          <a:custGeom>
            <a:avLst/>
            <a:gdLst/>
            <a:ahLst/>
            <a:cxnLst/>
            <a:rect l="l" t="t" r="r" b="b"/>
            <a:pathLst>
              <a:path w="697864" h="391160">
                <a:moveTo>
                  <a:pt x="195572" y="391145"/>
                </a:moveTo>
                <a:lnTo>
                  <a:pt x="156166" y="387331"/>
                </a:lnTo>
                <a:lnTo>
                  <a:pt x="119303" y="375891"/>
                </a:lnTo>
                <a:lnTo>
                  <a:pt x="71053" y="346453"/>
                </a:lnTo>
                <a:lnTo>
                  <a:pt x="33360" y="304644"/>
                </a:lnTo>
                <a:lnTo>
                  <a:pt x="8580" y="253519"/>
                </a:lnTo>
                <a:lnTo>
                  <a:pt x="953" y="215570"/>
                </a:lnTo>
                <a:lnTo>
                  <a:pt x="0" y="195572"/>
                </a:lnTo>
                <a:lnTo>
                  <a:pt x="953" y="175575"/>
                </a:lnTo>
                <a:lnTo>
                  <a:pt x="8580" y="137626"/>
                </a:lnTo>
                <a:lnTo>
                  <a:pt x="23593" y="102584"/>
                </a:lnTo>
                <a:lnTo>
                  <a:pt x="57171" y="57543"/>
                </a:lnTo>
                <a:lnTo>
                  <a:pt x="102119" y="23617"/>
                </a:lnTo>
                <a:lnTo>
                  <a:pt x="137417" y="8580"/>
                </a:lnTo>
                <a:lnTo>
                  <a:pt x="175551" y="953"/>
                </a:lnTo>
                <a:lnTo>
                  <a:pt x="195572" y="0"/>
                </a:lnTo>
                <a:lnTo>
                  <a:pt x="223228" y="1844"/>
                </a:lnTo>
                <a:lnTo>
                  <a:pt x="274818" y="16602"/>
                </a:lnTo>
                <a:lnTo>
                  <a:pt x="320665" y="45405"/>
                </a:lnTo>
                <a:lnTo>
                  <a:pt x="356072" y="83974"/>
                </a:lnTo>
                <a:lnTo>
                  <a:pt x="369566" y="106653"/>
                </a:lnTo>
                <a:lnTo>
                  <a:pt x="285732" y="149190"/>
                </a:lnTo>
                <a:lnTo>
                  <a:pt x="278980" y="137479"/>
                </a:lnTo>
                <a:lnTo>
                  <a:pt x="270757" y="127023"/>
                </a:lnTo>
                <a:lnTo>
                  <a:pt x="237567" y="103475"/>
                </a:lnTo>
                <a:lnTo>
                  <a:pt x="195572" y="95244"/>
                </a:lnTo>
                <a:lnTo>
                  <a:pt x="181659" y="96057"/>
                </a:lnTo>
                <a:lnTo>
                  <a:pt x="144106" y="108265"/>
                </a:lnTo>
                <a:lnTo>
                  <a:pt x="115179" y="133169"/>
                </a:lnTo>
                <a:lnTo>
                  <a:pt x="97941" y="168010"/>
                </a:lnTo>
                <a:lnTo>
                  <a:pt x="94623" y="195572"/>
                </a:lnTo>
                <a:lnTo>
                  <a:pt x="95453" y="209485"/>
                </a:lnTo>
                <a:lnTo>
                  <a:pt x="107893" y="247039"/>
                </a:lnTo>
                <a:lnTo>
                  <a:pt x="133285" y="275756"/>
                </a:lnTo>
                <a:lnTo>
                  <a:pt x="168444" y="292646"/>
                </a:lnTo>
                <a:lnTo>
                  <a:pt x="195572" y="295901"/>
                </a:lnTo>
                <a:lnTo>
                  <a:pt x="210408" y="294986"/>
                </a:lnTo>
                <a:lnTo>
                  <a:pt x="249891" y="281267"/>
                </a:lnTo>
                <a:lnTo>
                  <a:pt x="278980" y="253666"/>
                </a:lnTo>
                <a:lnTo>
                  <a:pt x="285732" y="241954"/>
                </a:lnTo>
                <a:lnTo>
                  <a:pt x="369566" y="284491"/>
                </a:lnTo>
                <a:lnTo>
                  <a:pt x="339771" y="327587"/>
                </a:lnTo>
                <a:lnTo>
                  <a:pt x="298753" y="361629"/>
                </a:lnTo>
                <a:lnTo>
                  <a:pt x="249643" y="383766"/>
                </a:lnTo>
                <a:lnTo>
                  <a:pt x="223228" y="389300"/>
                </a:lnTo>
                <a:lnTo>
                  <a:pt x="195572" y="391145"/>
                </a:lnTo>
                <a:close/>
              </a:path>
              <a:path w="697864" h="391160">
                <a:moveTo>
                  <a:pt x="697764" y="5084"/>
                </a:moveTo>
                <a:lnTo>
                  <a:pt x="697764" y="89539"/>
                </a:lnTo>
                <a:lnTo>
                  <a:pt x="604505" y="89539"/>
                </a:lnTo>
                <a:lnTo>
                  <a:pt x="604505" y="386060"/>
                </a:lnTo>
                <a:lnTo>
                  <a:pt x="508020" y="386060"/>
                </a:lnTo>
                <a:lnTo>
                  <a:pt x="508020" y="89539"/>
                </a:lnTo>
                <a:lnTo>
                  <a:pt x="414636" y="89539"/>
                </a:lnTo>
                <a:lnTo>
                  <a:pt x="414636" y="5084"/>
                </a:lnTo>
                <a:lnTo>
                  <a:pt x="697764" y="5084"/>
                </a:lnTo>
                <a:close/>
              </a:path>
            </a:pathLst>
          </a:custGeom>
          <a:ln w="22225">
            <a:solidFill>
              <a:srgbClr val="003C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37968" y="1673248"/>
            <a:ext cx="97790" cy="381000"/>
          </a:xfrm>
          <a:custGeom>
            <a:avLst/>
            <a:gdLst/>
            <a:ahLst/>
            <a:cxnLst/>
            <a:rect l="l" t="t" r="r" b="b"/>
            <a:pathLst>
              <a:path w="97789" h="381000">
                <a:moveTo>
                  <a:pt x="0" y="380976"/>
                </a:moveTo>
                <a:lnTo>
                  <a:pt x="0" y="0"/>
                </a:lnTo>
                <a:lnTo>
                  <a:pt x="97228" y="0"/>
                </a:lnTo>
                <a:lnTo>
                  <a:pt x="97228" y="380976"/>
                </a:lnTo>
                <a:lnTo>
                  <a:pt x="0" y="380976"/>
                </a:lnTo>
                <a:close/>
              </a:path>
            </a:pathLst>
          </a:custGeom>
          <a:ln w="22225">
            <a:solidFill>
              <a:srgbClr val="003C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46231" y="1668163"/>
            <a:ext cx="572135" cy="391160"/>
          </a:xfrm>
          <a:custGeom>
            <a:avLst/>
            <a:gdLst/>
            <a:ahLst/>
            <a:cxnLst/>
            <a:rect l="l" t="t" r="r" b="b"/>
            <a:pathLst>
              <a:path w="572135" h="391160">
                <a:moveTo>
                  <a:pt x="236250" y="89539"/>
                </a:moveTo>
                <a:lnTo>
                  <a:pt x="97228" y="89539"/>
                </a:lnTo>
                <a:lnTo>
                  <a:pt x="97228" y="153655"/>
                </a:lnTo>
                <a:lnTo>
                  <a:pt x="214671" y="153655"/>
                </a:lnTo>
                <a:lnTo>
                  <a:pt x="214671" y="237490"/>
                </a:lnTo>
                <a:lnTo>
                  <a:pt x="97228" y="237490"/>
                </a:lnTo>
                <a:lnTo>
                  <a:pt x="97228" y="386060"/>
                </a:lnTo>
                <a:lnTo>
                  <a:pt x="0" y="386060"/>
                </a:lnTo>
                <a:lnTo>
                  <a:pt x="0" y="5084"/>
                </a:lnTo>
                <a:lnTo>
                  <a:pt x="236250" y="5084"/>
                </a:lnTo>
                <a:lnTo>
                  <a:pt x="236250" y="89539"/>
                </a:lnTo>
                <a:close/>
              </a:path>
              <a:path w="572135" h="391160">
                <a:moveTo>
                  <a:pt x="435585" y="391145"/>
                </a:moveTo>
                <a:lnTo>
                  <a:pt x="386242" y="384588"/>
                </a:lnTo>
                <a:lnTo>
                  <a:pt x="343410" y="365660"/>
                </a:lnTo>
                <a:lnTo>
                  <a:pt x="308880" y="337438"/>
                </a:lnTo>
                <a:lnTo>
                  <a:pt x="284534" y="303466"/>
                </a:lnTo>
                <a:lnTo>
                  <a:pt x="363904" y="253984"/>
                </a:lnTo>
                <a:lnTo>
                  <a:pt x="369492" y="264199"/>
                </a:lnTo>
                <a:lnTo>
                  <a:pt x="376212" y="273268"/>
                </a:lnTo>
                <a:lnTo>
                  <a:pt x="413541" y="297265"/>
                </a:lnTo>
                <a:lnTo>
                  <a:pt x="436825" y="300365"/>
                </a:lnTo>
                <a:lnTo>
                  <a:pt x="445498" y="299908"/>
                </a:lnTo>
                <a:lnTo>
                  <a:pt x="474278" y="281928"/>
                </a:lnTo>
                <a:lnTo>
                  <a:pt x="474278" y="274322"/>
                </a:lnTo>
                <a:lnTo>
                  <a:pt x="447645" y="243690"/>
                </a:lnTo>
                <a:lnTo>
                  <a:pt x="419401" y="233630"/>
                </a:lnTo>
                <a:lnTo>
                  <a:pt x="409045" y="230235"/>
                </a:lnTo>
                <a:lnTo>
                  <a:pt x="366198" y="214113"/>
                </a:lnTo>
                <a:lnTo>
                  <a:pt x="327598" y="188441"/>
                </a:lnTo>
                <a:lnTo>
                  <a:pt x="304097" y="146121"/>
                </a:lnTo>
                <a:lnTo>
                  <a:pt x="301028" y="116202"/>
                </a:lnTo>
                <a:lnTo>
                  <a:pt x="302214" y="96801"/>
                </a:lnTo>
                <a:lnTo>
                  <a:pt x="320002" y="49854"/>
                </a:lnTo>
                <a:lnTo>
                  <a:pt x="354510" y="19020"/>
                </a:lnTo>
                <a:lnTo>
                  <a:pt x="398225" y="3038"/>
                </a:lnTo>
                <a:lnTo>
                  <a:pt x="428020" y="0"/>
                </a:lnTo>
                <a:lnTo>
                  <a:pt x="445560" y="953"/>
                </a:lnTo>
                <a:lnTo>
                  <a:pt x="495856" y="15253"/>
                </a:lnTo>
                <a:lnTo>
                  <a:pt x="538805" y="44203"/>
                </a:lnTo>
                <a:lnTo>
                  <a:pt x="550548" y="56551"/>
                </a:lnTo>
                <a:lnTo>
                  <a:pt x="487051" y="118062"/>
                </a:lnTo>
                <a:lnTo>
                  <a:pt x="471604" y="103630"/>
                </a:lnTo>
                <a:lnTo>
                  <a:pt x="456389" y="93321"/>
                </a:lnTo>
                <a:lnTo>
                  <a:pt x="441406" y="87136"/>
                </a:lnTo>
                <a:lnTo>
                  <a:pt x="426656" y="85074"/>
                </a:lnTo>
                <a:lnTo>
                  <a:pt x="419049" y="85074"/>
                </a:lnTo>
                <a:lnTo>
                  <a:pt x="412477" y="86976"/>
                </a:lnTo>
                <a:lnTo>
                  <a:pt x="406937" y="90779"/>
                </a:lnTo>
                <a:lnTo>
                  <a:pt x="401481" y="94582"/>
                </a:lnTo>
                <a:lnTo>
                  <a:pt x="398752" y="100742"/>
                </a:lnTo>
                <a:lnTo>
                  <a:pt x="398752" y="109257"/>
                </a:lnTo>
                <a:lnTo>
                  <a:pt x="425354" y="139176"/>
                </a:lnTo>
                <a:lnTo>
                  <a:pt x="453164" y="148873"/>
                </a:lnTo>
                <a:lnTo>
                  <a:pt x="463488" y="152260"/>
                </a:lnTo>
                <a:lnTo>
                  <a:pt x="506708" y="169033"/>
                </a:lnTo>
                <a:lnTo>
                  <a:pt x="544874" y="196657"/>
                </a:lnTo>
                <a:lnTo>
                  <a:pt x="568406" y="242791"/>
                </a:lnTo>
                <a:lnTo>
                  <a:pt x="571506" y="275562"/>
                </a:lnTo>
                <a:lnTo>
                  <a:pt x="570336" y="293289"/>
                </a:lnTo>
                <a:lnTo>
                  <a:pt x="552780" y="338190"/>
                </a:lnTo>
                <a:lnTo>
                  <a:pt x="517854" y="369931"/>
                </a:lnTo>
                <a:lnTo>
                  <a:pt x="470898" y="387735"/>
                </a:lnTo>
                <a:lnTo>
                  <a:pt x="453621" y="390292"/>
                </a:lnTo>
                <a:lnTo>
                  <a:pt x="435585" y="391145"/>
                </a:lnTo>
                <a:close/>
              </a:path>
            </a:pathLst>
          </a:custGeom>
          <a:ln w="22225">
            <a:solidFill>
              <a:srgbClr val="003C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24222" y="2604756"/>
            <a:ext cx="1394396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2600" spc="260" dirty="0">
                <a:solidFill>
                  <a:srgbClr val="003C59"/>
                </a:solidFill>
                <a:latin typeface="Trebuchet MS"/>
                <a:cs typeface="Trebuchet MS"/>
              </a:rPr>
              <a:t>Nos</a:t>
            </a:r>
            <a:r>
              <a:rPr sz="2600" spc="1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120" dirty="0">
                <a:solidFill>
                  <a:srgbClr val="003C59"/>
                </a:solidFill>
                <a:latin typeface="Trebuchet MS"/>
                <a:cs typeface="Trebuchet MS"/>
              </a:rPr>
              <a:t>objectifs</a:t>
            </a:r>
            <a:r>
              <a:rPr sz="2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95" dirty="0">
                <a:solidFill>
                  <a:srgbClr val="003C59"/>
                </a:solidFill>
                <a:latin typeface="Trebuchet MS"/>
                <a:cs typeface="Trebuchet MS"/>
              </a:rPr>
              <a:t>sont</a:t>
            </a:r>
            <a:r>
              <a:rPr sz="2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295" dirty="0">
                <a:solidFill>
                  <a:srgbClr val="003C59"/>
                </a:solidFill>
                <a:latin typeface="Trebuchet MS"/>
                <a:cs typeface="Trebuchet MS"/>
              </a:rPr>
              <a:t>de</a:t>
            </a:r>
            <a:r>
              <a:rPr sz="2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95" dirty="0">
                <a:solidFill>
                  <a:srgbClr val="003C59"/>
                </a:solidFill>
                <a:latin typeface="Trebuchet MS"/>
                <a:cs typeface="Trebuchet MS"/>
              </a:rPr>
              <a:t>vous</a:t>
            </a:r>
            <a:r>
              <a:rPr sz="2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145" dirty="0">
                <a:solidFill>
                  <a:srgbClr val="003C59"/>
                </a:solidFill>
                <a:latin typeface="Trebuchet MS"/>
                <a:cs typeface="Trebuchet MS"/>
              </a:rPr>
              <a:t>expliquer</a:t>
            </a:r>
            <a:r>
              <a:rPr sz="2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150" dirty="0">
                <a:solidFill>
                  <a:srgbClr val="003C59"/>
                </a:solidFill>
                <a:latin typeface="Trebuchet MS"/>
                <a:cs typeface="Trebuchet MS"/>
              </a:rPr>
              <a:t>comment</a:t>
            </a:r>
            <a:r>
              <a:rPr sz="2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140" dirty="0">
                <a:solidFill>
                  <a:srgbClr val="003C59"/>
                </a:solidFill>
                <a:latin typeface="Trebuchet MS"/>
                <a:cs typeface="Trebuchet MS"/>
              </a:rPr>
              <a:t>fonctionne</a:t>
            </a:r>
            <a:r>
              <a:rPr sz="2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120" dirty="0">
                <a:solidFill>
                  <a:srgbClr val="003C59"/>
                </a:solidFill>
                <a:latin typeface="Trebuchet MS"/>
                <a:cs typeface="Trebuchet MS"/>
              </a:rPr>
              <a:t>notre</a:t>
            </a:r>
            <a:r>
              <a:rPr sz="2600" spc="1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75" dirty="0">
                <a:solidFill>
                  <a:srgbClr val="003C59"/>
                </a:solidFill>
                <a:latin typeface="Trebuchet MS"/>
                <a:cs typeface="Trebuchet MS"/>
              </a:rPr>
              <a:t>site</a:t>
            </a:r>
            <a:r>
              <a:rPr sz="2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250" dirty="0">
                <a:solidFill>
                  <a:srgbClr val="003C59"/>
                </a:solidFill>
                <a:latin typeface="Trebuchet MS"/>
                <a:cs typeface="Trebuchet MS"/>
              </a:rPr>
              <a:t>web</a:t>
            </a:r>
            <a:r>
              <a:rPr sz="2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295" dirty="0">
                <a:solidFill>
                  <a:srgbClr val="003C59"/>
                </a:solidFill>
                <a:latin typeface="Trebuchet MS"/>
                <a:cs typeface="Trebuchet MS"/>
              </a:rPr>
              <a:t>de</a:t>
            </a:r>
            <a:r>
              <a:rPr sz="2600" spc="1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90" dirty="0">
                <a:solidFill>
                  <a:srgbClr val="003C59"/>
                </a:solidFill>
                <a:latin typeface="Trebuchet MS"/>
                <a:cs typeface="Trebuchet MS"/>
              </a:rPr>
              <a:t>soutien </a:t>
            </a:r>
            <a:r>
              <a:rPr sz="2600" spc="125" dirty="0">
                <a:solidFill>
                  <a:srgbClr val="003C59"/>
                </a:solidFill>
                <a:latin typeface="Trebuchet MS"/>
                <a:cs typeface="Trebuchet MS"/>
              </a:rPr>
              <a:t>scolaire.</a:t>
            </a:r>
            <a:r>
              <a:rPr sz="2600" spc="14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340" dirty="0">
                <a:solidFill>
                  <a:srgbClr val="003C59"/>
                </a:solidFill>
                <a:latin typeface="Trebuchet MS"/>
                <a:cs typeface="Trebuchet MS"/>
              </a:rPr>
              <a:t>On</a:t>
            </a:r>
            <a:r>
              <a:rPr sz="2600" spc="14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225" dirty="0">
                <a:solidFill>
                  <a:srgbClr val="003C59"/>
                </a:solidFill>
                <a:latin typeface="Trebuchet MS"/>
                <a:cs typeface="Trebuchet MS"/>
              </a:rPr>
              <a:t>va</a:t>
            </a:r>
            <a:r>
              <a:rPr sz="2600" spc="1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003C59"/>
                </a:solidFill>
                <a:latin typeface="Trebuchet MS"/>
                <a:cs typeface="Trebuchet MS"/>
              </a:rPr>
              <a:t>utiliser</a:t>
            </a:r>
            <a:r>
              <a:rPr sz="2600" spc="14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225" dirty="0">
                <a:solidFill>
                  <a:srgbClr val="003C59"/>
                </a:solidFill>
                <a:latin typeface="Trebuchet MS"/>
                <a:cs typeface="Trebuchet MS"/>
              </a:rPr>
              <a:t>des</a:t>
            </a:r>
            <a:r>
              <a:rPr sz="2600" spc="14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135" dirty="0">
                <a:solidFill>
                  <a:srgbClr val="003C59"/>
                </a:solidFill>
                <a:latin typeface="Trebuchet MS"/>
                <a:cs typeface="Trebuchet MS"/>
              </a:rPr>
              <a:t>dessins</a:t>
            </a:r>
            <a:r>
              <a:rPr sz="2600" spc="1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95" dirty="0">
                <a:solidFill>
                  <a:srgbClr val="003C59"/>
                </a:solidFill>
                <a:latin typeface="Trebuchet MS"/>
                <a:cs typeface="Trebuchet MS"/>
              </a:rPr>
              <a:t>et</a:t>
            </a:r>
            <a:r>
              <a:rPr sz="2600" spc="14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225" dirty="0">
                <a:solidFill>
                  <a:srgbClr val="003C59"/>
                </a:solidFill>
                <a:latin typeface="Trebuchet MS"/>
                <a:cs typeface="Trebuchet MS"/>
              </a:rPr>
              <a:t>des</a:t>
            </a:r>
            <a:r>
              <a:rPr sz="2600" spc="1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90" dirty="0">
                <a:solidFill>
                  <a:srgbClr val="003C59"/>
                </a:solidFill>
                <a:latin typeface="Trebuchet MS"/>
                <a:cs typeface="Trebuchet MS"/>
              </a:rPr>
              <a:t>mots</a:t>
            </a:r>
            <a:r>
              <a:rPr sz="2600" spc="14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150" dirty="0">
                <a:solidFill>
                  <a:srgbClr val="003C59"/>
                </a:solidFill>
                <a:latin typeface="Trebuchet MS"/>
                <a:cs typeface="Trebuchet MS"/>
              </a:rPr>
              <a:t>faciles</a:t>
            </a:r>
            <a:r>
              <a:rPr sz="2600" spc="14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155" dirty="0">
                <a:solidFill>
                  <a:srgbClr val="003C59"/>
                </a:solidFill>
                <a:latin typeface="Trebuchet MS"/>
                <a:cs typeface="Trebuchet MS"/>
              </a:rPr>
              <a:t>pour</a:t>
            </a:r>
            <a:r>
              <a:rPr sz="2600" spc="1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95" dirty="0">
                <a:solidFill>
                  <a:srgbClr val="003C59"/>
                </a:solidFill>
                <a:latin typeface="Trebuchet MS"/>
                <a:cs typeface="Trebuchet MS"/>
              </a:rPr>
              <a:t>vous</a:t>
            </a:r>
            <a:r>
              <a:rPr sz="2600" spc="14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95" dirty="0">
                <a:solidFill>
                  <a:srgbClr val="003C59"/>
                </a:solidFill>
                <a:latin typeface="Trebuchet MS"/>
                <a:cs typeface="Trebuchet MS"/>
              </a:rPr>
              <a:t>montrer</a:t>
            </a:r>
            <a:r>
              <a:rPr sz="2600" spc="1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140" dirty="0">
                <a:solidFill>
                  <a:srgbClr val="003C59"/>
                </a:solidFill>
                <a:latin typeface="Trebuchet MS"/>
                <a:cs typeface="Trebuchet MS"/>
              </a:rPr>
              <a:t>comment </a:t>
            </a:r>
            <a:r>
              <a:rPr sz="2600" dirty="0">
                <a:solidFill>
                  <a:srgbClr val="003C59"/>
                </a:solidFill>
                <a:latin typeface="Trebuchet MS"/>
                <a:cs typeface="Trebuchet MS"/>
              </a:rPr>
              <a:t>tout</a:t>
            </a:r>
            <a:r>
              <a:rPr sz="2600" spc="204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195" dirty="0">
                <a:solidFill>
                  <a:srgbClr val="003C59"/>
                </a:solidFill>
                <a:latin typeface="Trebuchet MS"/>
                <a:cs typeface="Trebuchet MS"/>
              </a:rPr>
              <a:t>marche</a:t>
            </a:r>
            <a:r>
              <a:rPr sz="2600" spc="204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003C59"/>
                </a:solidFill>
                <a:latin typeface="Trebuchet MS"/>
                <a:cs typeface="Trebuchet MS"/>
              </a:rPr>
              <a:t>ensemble.</a:t>
            </a:r>
            <a:endParaRPr sz="2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76515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08829"/>
            <a:ext cx="671631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Avantages pour les élèves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4211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11467" y="2462808"/>
            <a:ext cx="15287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2497455"/>
            <a:ext cx="295084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Progrès Personnalisés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2977872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Grâce à des exercices adaptés à votre niveau, vous progresserez à votre rythme et développerez vos compétences de manière ciblée.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24211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75233" y="2462808"/>
            <a:ext cx="2020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2497455"/>
            <a:ext cx="28600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Motivation Renforcée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2977872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 suivi de vos performances et les récompenses vous encourageront à vous dépasser et à maintenir votre engagement.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2037993" y="479524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195870" y="4836914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07" y="4871561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Accès à des Ressources Enrichissantes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07" y="5699165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Vous bénéficierez d'un large éventail de ressources pédagogiques (vidéos, fiches de révision, quiz) pour approfondir vos connaissances.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6285" y="479524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574280" y="4836914"/>
            <a:ext cx="2038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399" y="4871561"/>
            <a:ext cx="31968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Confiance en Soi Accrue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399" y="5351978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 soutien personnalisé vous aidera à surmonter vos difficultés et à gagner en assurance dans vos apprentissages.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328261"/>
            <a:ext cx="71225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Avantages pour les parents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578060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Suivi en Temps Réel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494603"/>
            <a:ext cx="22320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Grâce à l'application, vous pourrez suivre en détail les progrès de votre enfant et être informés de ses performances au jour le jour.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819650" y="2578060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Aide aux Devoirs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4819650" y="3147417"/>
            <a:ext cx="2232065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L'accès à des ressources pédagogiques de qualité vous permettra d'accompagner efficacement votre enfant dans la réalisation de ses devoirs.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1307" y="2578060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Tranquillité d'Esprit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01307" y="3494603"/>
            <a:ext cx="22320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Vous aurez l'esprit tranquille en sachant que votre enfant bénéficie d'un soutien scolaire personnalisé et de qualité.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382964" y="2578060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Épanouissement de l'Enfant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0382964" y="3494603"/>
            <a:ext cx="223206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L'amélioration des résultats scolaires de votre enfant et le gain en confiance en soi vous apporteront une grande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0633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672471"/>
            <a:ext cx="826865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Avantages pour les enseignants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811185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3588782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Suivi Pédagogique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416385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Accédez aux progrès de vos élèves en temps réel et ajustez votre enseignement de manière personnalisée.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81" y="2811185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59881" y="3588782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Gain de Temps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759881" y="4069199"/>
            <a:ext cx="2388632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Laissez l'application se charger des exercices, du suivi et des ressources, pour vous concentrer sur votre rôle d'accompagnement.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811185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3588782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Collaboration Enrichie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4416385"/>
            <a:ext cx="238863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Échangez avec les parents et renforcez le lien école-famille pour une meilleure réussite des élèves.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3656" y="2811185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03656" y="3588782"/>
            <a:ext cx="23887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Motivation Accrue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203656" y="4416385"/>
            <a:ext cx="238875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Voyez vos élèves gagner en autonomie, en confiance et en enthousiasme grâce à l'application.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/>
          <p:cNvSpPr txBox="1">
            <a:spLocks/>
          </p:cNvSpPr>
          <p:nvPr/>
        </p:nvSpPr>
        <p:spPr>
          <a:xfrm>
            <a:off x="31431" y="73643"/>
            <a:ext cx="53498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fr-FR" spc="-10" dirty="0" smtClean="0"/>
              <a:t>ÉTAPES</a:t>
            </a:r>
            <a:endParaRPr lang="fr-FR" spc="-10" dirty="0"/>
          </a:p>
        </p:txBody>
      </p:sp>
      <p:grpSp>
        <p:nvGrpSpPr>
          <p:cNvPr id="3" name="object 6"/>
          <p:cNvGrpSpPr/>
          <p:nvPr/>
        </p:nvGrpSpPr>
        <p:grpSpPr>
          <a:xfrm>
            <a:off x="39660" y="-937625"/>
            <a:ext cx="8281034" cy="1517015"/>
            <a:chOff x="1055660" y="553719"/>
            <a:chExt cx="8281034" cy="1517015"/>
          </a:xfrm>
        </p:grpSpPr>
        <p:sp>
          <p:nvSpPr>
            <p:cNvPr id="4" name="object 7"/>
            <p:cNvSpPr/>
            <p:nvPr/>
          </p:nvSpPr>
          <p:spPr>
            <a:xfrm>
              <a:off x="1066772" y="1546256"/>
              <a:ext cx="1319530" cy="508000"/>
            </a:xfrm>
            <a:custGeom>
              <a:avLst/>
              <a:gdLst/>
              <a:ahLst/>
              <a:cxnLst/>
              <a:rect l="l" t="t" r="r" b="b"/>
              <a:pathLst>
                <a:path w="1319530" h="508000">
                  <a:moveTo>
                    <a:pt x="223476" y="0"/>
                  </a:moveTo>
                  <a:lnTo>
                    <a:pt x="143486" y="95244"/>
                  </a:lnTo>
                  <a:lnTo>
                    <a:pt x="81974" y="95244"/>
                  </a:lnTo>
                  <a:lnTo>
                    <a:pt x="137781" y="0"/>
                  </a:lnTo>
                  <a:lnTo>
                    <a:pt x="223476" y="0"/>
                  </a:lnTo>
                  <a:close/>
                </a:path>
                <a:path w="1319530" h="508000">
                  <a:moveTo>
                    <a:pt x="236249" y="211446"/>
                  </a:moveTo>
                  <a:lnTo>
                    <a:pt x="97228" y="211446"/>
                  </a:lnTo>
                  <a:lnTo>
                    <a:pt x="97228" y="275562"/>
                  </a:lnTo>
                  <a:lnTo>
                    <a:pt x="214671" y="275562"/>
                  </a:lnTo>
                  <a:lnTo>
                    <a:pt x="214671" y="359397"/>
                  </a:lnTo>
                  <a:lnTo>
                    <a:pt x="97228" y="359397"/>
                  </a:lnTo>
                  <a:lnTo>
                    <a:pt x="97228" y="423513"/>
                  </a:lnTo>
                  <a:lnTo>
                    <a:pt x="236249" y="423513"/>
                  </a:lnTo>
                  <a:lnTo>
                    <a:pt x="236249" y="507968"/>
                  </a:lnTo>
                  <a:lnTo>
                    <a:pt x="0" y="507968"/>
                  </a:lnTo>
                  <a:lnTo>
                    <a:pt x="0" y="126992"/>
                  </a:lnTo>
                  <a:lnTo>
                    <a:pt x="236249" y="126992"/>
                  </a:lnTo>
                  <a:lnTo>
                    <a:pt x="236249" y="211446"/>
                  </a:lnTo>
                  <a:close/>
                </a:path>
                <a:path w="1319530" h="508000">
                  <a:moveTo>
                    <a:pt x="570791" y="126992"/>
                  </a:moveTo>
                  <a:lnTo>
                    <a:pt x="570791" y="211446"/>
                  </a:lnTo>
                  <a:lnTo>
                    <a:pt x="477531" y="211446"/>
                  </a:lnTo>
                  <a:lnTo>
                    <a:pt x="477531" y="507968"/>
                  </a:lnTo>
                  <a:lnTo>
                    <a:pt x="381047" y="507968"/>
                  </a:lnTo>
                  <a:lnTo>
                    <a:pt x="381047" y="211446"/>
                  </a:lnTo>
                  <a:lnTo>
                    <a:pt x="287663" y="211446"/>
                  </a:lnTo>
                  <a:lnTo>
                    <a:pt x="287663" y="126992"/>
                  </a:lnTo>
                  <a:lnTo>
                    <a:pt x="570791" y="126992"/>
                  </a:lnTo>
                  <a:close/>
                </a:path>
                <a:path w="1319530" h="508000">
                  <a:moveTo>
                    <a:pt x="869300" y="507968"/>
                  </a:moveTo>
                  <a:lnTo>
                    <a:pt x="848341" y="441247"/>
                  </a:lnTo>
                  <a:lnTo>
                    <a:pt x="715024" y="441247"/>
                  </a:lnTo>
                  <a:lnTo>
                    <a:pt x="694066" y="507968"/>
                  </a:lnTo>
                  <a:lnTo>
                    <a:pt x="589272" y="507968"/>
                  </a:lnTo>
                  <a:lnTo>
                    <a:pt x="727054" y="126992"/>
                  </a:lnTo>
                  <a:lnTo>
                    <a:pt x="835568" y="126992"/>
                  </a:lnTo>
                  <a:lnTo>
                    <a:pt x="973349" y="507968"/>
                  </a:lnTo>
                  <a:lnTo>
                    <a:pt x="869300" y="507968"/>
                  </a:lnTo>
                  <a:close/>
                </a:path>
                <a:path w="1319530" h="508000">
                  <a:moveTo>
                    <a:pt x="739703" y="362621"/>
                  </a:moveTo>
                  <a:lnTo>
                    <a:pt x="824158" y="362621"/>
                  </a:lnTo>
                  <a:lnTo>
                    <a:pt x="781621" y="227940"/>
                  </a:lnTo>
                  <a:lnTo>
                    <a:pt x="739703" y="362621"/>
                  </a:lnTo>
                  <a:close/>
                </a:path>
                <a:path w="1319530" h="508000">
                  <a:moveTo>
                    <a:pt x="1202659" y="126992"/>
                  </a:moveTo>
                  <a:lnTo>
                    <a:pt x="1248374" y="135921"/>
                  </a:lnTo>
                  <a:lnTo>
                    <a:pt x="1285625" y="161437"/>
                  </a:lnTo>
                  <a:lnTo>
                    <a:pt x="1310692" y="199091"/>
                  </a:lnTo>
                  <a:lnTo>
                    <a:pt x="1319481" y="244434"/>
                  </a:lnTo>
                  <a:lnTo>
                    <a:pt x="1318505" y="260479"/>
                  </a:lnTo>
                  <a:lnTo>
                    <a:pt x="1303855" y="303218"/>
                  </a:lnTo>
                  <a:lnTo>
                    <a:pt x="1274464" y="335725"/>
                  </a:lnTo>
                  <a:lnTo>
                    <a:pt x="1233973" y="355056"/>
                  </a:lnTo>
                  <a:lnTo>
                    <a:pt x="1202659" y="358777"/>
                  </a:lnTo>
                  <a:lnTo>
                    <a:pt x="1130233" y="358777"/>
                  </a:lnTo>
                  <a:lnTo>
                    <a:pt x="1130233" y="507968"/>
                  </a:lnTo>
                  <a:lnTo>
                    <a:pt x="1033129" y="507968"/>
                  </a:lnTo>
                  <a:lnTo>
                    <a:pt x="1033129" y="126992"/>
                  </a:lnTo>
                  <a:lnTo>
                    <a:pt x="1202659" y="126992"/>
                  </a:lnTo>
                  <a:close/>
                </a:path>
              </a:pathLst>
            </a:custGeom>
            <a:ln w="22225">
              <a:solidFill>
                <a:srgbClr val="003C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5894" y="1746590"/>
              <a:ext cx="118089" cy="90805"/>
            </a:xfrm>
            <a:prstGeom prst="rect">
              <a:avLst/>
            </a:prstGeom>
          </p:spPr>
        </p:pic>
        <p:sp>
          <p:nvSpPr>
            <p:cNvPr id="6" name="object 9"/>
            <p:cNvSpPr/>
            <p:nvPr/>
          </p:nvSpPr>
          <p:spPr>
            <a:xfrm>
              <a:off x="2459206" y="1668163"/>
              <a:ext cx="588645" cy="391160"/>
            </a:xfrm>
            <a:custGeom>
              <a:avLst/>
              <a:gdLst/>
              <a:ahLst/>
              <a:cxnLst/>
              <a:rect l="l" t="t" r="r" b="b"/>
              <a:pathLst>
                <a:path w="588644" h="391160">
                  <a:moveTo>
                    <a:pt x="236249" y="89539"/>
                  </a:moveTo>
                  <a:lnTo>
                    <a:pt x="97228" y="89539"/>
                  </a:lnTo>
                  <a:lnTo>
                    <a:pt x="97228" y="153655"/>
                  </a:lnTo>
                  <a:lnTo>
                    <a:pt x="214671" y="153655"/>
                  </a:lnTo>
                  <a:lnTo>
                    <a:pt x="214671" y="237490"/>
                  </a:lnTo>
                  <a:lnTo>
                    <a:pt x="97228" y="237490"/>
                  </a:lnTo>
                  <a:lnTo>
                    <a:pt x="97228" y="301606"/>
                  </a:lnTo>
                  <a:lnTo>
                    <a:pt x="236249" y="301606"/>
                  </a:lnTo>
                  <a:lnTo>
                    <a:pt x="236249" y="386060"/>
                  </a:lnTo>
                  <a:lnTo>
                    <a:pt x="0" y="386060"/>
                  </a:lnTo>
                  <a:lnTo>
                    <a:pt x="0" y="5084"/>
                  </a:lnTo>
                  <a:lnTo>
                    <a:pt x="236249" y="5084"/>
                  </a:lnTo>
                  <a:lnTo>
                    <a:pt x="236249" y="89539"/>
                  </a:lnTo>
                  <a:close/>
                </a:path>
                <a:path w="588644" h="391160">
                  <a:moveTo>
                    <a:pt x="452728" y="391145"/>
                  </a:moveTo>
                  <a:lnTo>
                    <a:pt x="403385" y="384588"/>
                  </a:lnTo>
                  <a:lnTo>
                    <a:pt x="360553" y="365660"/>
                  </a:lnTo>
                  <a:lnTo>
                    <a:pt x="326023" y="337438"/>
                  </a:lnTo>
                  <a:lnTo>
                    <a:pt x="301677" y="303466"/>
                  </a:lnTo>
                  <a:lnTo>
                    <a:pt x="381047" y="253984"/>
                  </a:lnTo>
                  <a:lnTo>
                    <a:pt x="386636" y="264199"/>
                  </a:lnTo>
                  <a:lnTo>
                    <a:pt x="393356" y="273268"/>
                  </a:lnTo>
                  <a:lnTo>
                    <a:pt x="430684" y="297265"/>
                  </a:lnTo>
                  <a:lnTo>
                    <a:pt x="453968" y="300365"/>
                  </a:lnTo>
                  <a:lnTo>
                    <a:pt x="462642" y="299908"/>
                  </a:lnTo>
                  <a:lnTo>
                    <a:pt x="491421" y="281928"/>
                  </a:lnTo>
                  <a:lnTo>
                    <a:pt x="491421" y="274322"/>
                  </a:lnTo>
                  <a:lnTo>
                    <a:pt x="464789" y="243690"/>
                  </a:lnTo>
                  <a:lnTo>
                    <a:pt x="436544" y="233630"/>
                  </a:lnTo>
                  <a:lnTo>
                    <a:pt x="426189" y="230235"/>
                  </a:lnTo>
                  <a:lnTo>
                    <a:pt x="383341" y="214113"/>
                  </a:lnTo>
                  <a:lnTo>
                    <a:pt x="344742" y="188441"/>
                  </a:lnTo>
                  <a:lnTo>
                    <a:pt x="321241" y="146121"/>
                  </a:lnTo>
                  <a:lnTo>
                    <a:pt x="318171" y="116202"/>
                  </a:lnTo>
                  <a:lnTo>
                    <a:pt x="319357" y="96801"/>
                  </a:lnTo>
                  <a:lnTo>
                    <a:pt x="337146" y="49854"/>
                  </a:lnTo>
                  <a:lnTo>
                    <a:pt x="371653" y="19020"/>
                  </a:lnTo>
                  <a:lnTo>
                    <a:pt x="415368" y="3038"/>
                  </a:lnTo>
                  <a:lnTo>
                    <a:pt x="445163" y="0"/>
                  </a:lnTo>
                  <a:lnTo>
                    <a:pt x="462704" y="953"/>
                  </a:lnTo>
                  <a:lnTo>
                    <a:pt x="513000" y="15253"/>
                  </a:lnTo>
                  <a:lnTo>
                    <a:pt x="555948" y="44203"/>
                  </a:lnTo>
                  <a:lnTo>
                    <a:pt x="567691" y="56551"/>
                  </a:lnTo>
                  <a:lnTo>
                    <a:pt x="504195" y="118062"/>
                  </a:lnTo>
                  <a:lnTo>
                    <a:pt x="488747" y="103630"/>
                  </a:lnTo>
                  <a:lnTo>
                    <a:pt x="473532" y="93321"/>
                  </a:lnTo>
                  <a:lnTo>
                    <a:pt x="458549" y="87136"/>
                  </a:lnTo>
                  <a:lnTo>
                    <a:pt x="443799" y="85074"/>
                  </a:lnTo>
                  <a:lnTo>
                    <a:pt x="436193" y="85074"/>
                  </a:lnTo>
                  <a:lnTo>
                    <a:pt x="429620" y="86976"/>
                  </a:lnTo>
                  <a:lnTo>
                    <a:pt x="424081" y="90779"/>
                  </a:lnTo>
                  <a:lnTo>
                    <a:pt x="418624" y="94582"/>
                  </a:lnTo>
                  <a:lnTo>
                    <a:pt x="415896" y="100742"/>
                  </a:lnTo>
                  <a:lnTo>
                    <a:pt x="415896" y="109257"/>
                  </a:lnTo>
                  <a:lnTo>
                    <a:pt x="442497" y="139176"/>
                  </a:lnTo>
                  <a:lnTo>
                    <a:pt x="470307" y="148873"/>
                  </a:lnTo>
                  <a:lnTo>
                    <a:pt x="480632" y="152260"/>
                  </a:lnTo>
                  <a:lnTo>
                    <a:pt x="523851" y="169033"/>
                  </a:lnTo>
                  <a:lnTo>
                    <a:pt x="562017" y="196657"/>
                  </a:lnTo>
                  <a:lnTo>
                    <a:pt x="585549" y="242791"/>
                  </a:lnTo>
                  <a:lnTo>
                    <a:pt x="588649" y="275562"/>
                  </a:lnTo>
                  <a:lnTo>
                    <a:pt x="587479" y="293289"/>
                  </a:lnTo>
                  <a:lnTo>
                    <a:pt x="569923" y="338190"/>
                  </a:lnTo>
                  <a:lnTo>
                    <a:pt x="534997" y="369931"/>
                  </a:lnTo>
                  <a:lnTo>
                    <a:pt x="488042" y="387735"/>
                  </a:lnTo>
                  <a:lnTo>
                    <a:pt x="470765" y="390292"/>
                  </a:lnTo>
                  <a:lnTo>
                    <a:pt x="452728" y="391145"/>
                  </a:lnTo>
                  <a:close/>
                </a:path>
              </a:pathLst>
            </a:custGeom>
            <a:ln w="22225">
              <a:solidFill>
                <a:srgbClr val="003C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0"/>
            <p:cNvSpPr/>
            <p:nvPr/>
          </p:nvSpPr>
          <p:spPr>
            <a:xfrm>
              <a:off x="8951492" y="553719"/>
              <a:ext cx="385445" cy="290195"/>
            </a:xfrm>
            <a:custGeom>
              <a:avLst/>
              <a:gdLst/>
              <a:ahLst/>
              <a:cxnLst/>
              <a:rect l="l" t="t" r="r" b="b"/>
              <a:pathLst>
                <a:path w="385445" h="290194">
                  <a:moveTo>
                    <a:pt x="355812" y="290195"/>
                  </a:moveTo>
                  <a:lnTo>
                    <a:pt x="21323" y="290195"/>
                  </a:lnTo>
                  <a:lnTo>
                    <a:pt x="13941" y="287138"/>
                  </a:lnTo>
                  <a:lnTo>
                    <a:pt x="3057" y="276254"/>
                  </a:lnTo>
                  <a:lnTo>
                    <a:pt x="0" y="268872"/>
                  </a:lnTo>
                  <a:lnTo>
                    <a:pt x="0" y="29019"/>
                  </a:lnTo>
                  <a:lnTo>
                    <a:pt x="2280" y="17723"/>
                  </a:lnTo>
                  <a:lnTo>
                    <a:pt x="8499" y="8499"/>
                  </a:lnTo>
                  <a:lnTo>
                    <a:pt x="17723" y="2280"/>
                  </a:lnTo>
                  <a:lnTo>
                    <a:pt x="29019" y="0"/>
                  </a:lnTo>
                  <a:lnTo>
                    <a:pt x="355812" y="0"/>
                  </a:lnTo>
                  <a:lnTo>
                    <a:pt x="367107" y="2280"/>
                  </a:lnTo>
                  <a:lnTo>
                    <a:pt x="376331" y="8499"/>
                  </a:lnTo>
                  <a:lnTo>
                    <a:pt x="382551" y="17723"/>
                  </a:lnTo>
                  <a:lnTo>
                    <a:pt x="384831" y="29019"/>
                  </a:lnTo>
                  <a:lnTo>
                    <a:pt x="384831" y="261176"/>
                  </a:lnTo>
                  <a:lnTo>
                    <a:pt x="382551" y="272472"/>
                  </a:lnTo>
                  <a:lnTo>
                    <a:pt x="376331" y="281696"/>
                  </a:lnTo>
                  <a:lnTo>
                    <a:pt x="367107" y="287915"/>
                  </a:lnTo>
                  <a:lnTo>
                    <a:pt x="355812" y="290195"/>
                  </a:lnTo>
                  <a:close/>
                </a:path>
              </a:pathLst>
            </a:custGeom>
            <a:solidFill>
              <a:srgbClr val="FFF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11"/>
          <p:cNvSpPr txBox="1"/>
          <p:nvPr/>
        </p:nvSpPr>
        <p:spPr>
          <a:xfrm>
            <a:off x="522514" y="5176246"/>
            <a:ext cx="5366385" cy="222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80" dirty="0">
                <a:solidFill>
                  <a:srgbClr val="003C59"/>
                </a:solidFill>
                <a:latin typeface="Trebuchet MS"/>
                <a:cs typeface="Trebuchet MS"/>
              </a:rPr>
              <a:t>Notre</a:t>
            </a:r>
            <a:r>
              <a:rPr sz="1800" spc="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3C59"/>
                </a:solidFill>
                <a:latin typeface="Trebuchet MS"/>
                <a:cs typeface="Trebuchet MS"/>
              </a:rPr>
              <a:t>feuille</a:t>
            </a:r>
            <a:r>
              <a:rPr sz="1800" spc="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114" dirty="0">
                <a:solidFill>
                  <a:srgbClr val="003C59"/>
                </a:solidFill>
                <a:latin typeface="Trebuchet MS"/>
                <a:cs typeface="Trebuchet MS"/>
              </a:rPr>
              <a:t>de</a:t>
            </a:r>
            <a:r>
              <a:rPr sz="1800" spc="5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3C59"/>
                </a:solidFill>
                <a:latin typeface="Trebuchet MS"/>
                <a:cs typeface="Trebuchet MS"/>
              </a:rPr>
              <a:t>route,</a:t>
            </a:r>
            <a:r>
              <a:rPr sz="1800" spc="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90" dirty="0">
                <a:solidFill>
                  <a:srgbClr val="003C59"/>
                </a:solidFill>
                <a:latin typeface="Trebuchet MS"/>
                <a:cs typeface="Trebuchet MS"/>
              </a:rPr>
              <a:t>c'est</a:t>
            </a:r>
            <a:r>
              <a:rPr sz="1800" spc="5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3C59"/>
                </a:solidFill>
                <a:latin typeface="Trebuchet MS"/>
                <a:cs typeface="Trebuchet MS"/>
              </a:rPr>
              <a:t>le</a:t>
            </a:r>
            <a:r>
              <a:rPr sz="1800" spc="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55" dirty="0">
                <a:solidFill>
                  <a:srgbClr val="003C59"/>
                </a:solidFill>
                <a:latin typeface="Trebuchet MS"/>
                <a:cs typeface="Trebuchet MS"/>
              </a:rPr>
              <a:t>calendrier </a:t>
            </a:r>
            <a:r>
              <a:rPr sz="1800" spc="100" dirty="0">
                <a:solidFill>
                  <a:srgbClr val="003C59"/>
                </a:solidFill>
                <a:latin typeface="Trebuchet MS"/>
                <a:cs typeface="Trebuchet MS"/>
              </a:rPr>
              <a:t>du </a:t>
            </a:r>
            <a:r>
              <a:rPr sz="1800" spc="-10" dirty="0">
                <a:solidFill>
                  <a:srgbClr val="003C59"/>
                </a:solidFill>
                <a:latin typeface="Trebuchet MS"/>
                <a:cs typeface="Trebuchet MS"/>
              </a:rPr>
              <a:t>projet.</a:t>
            </a:r>
            <a:r>
              <a:rPr sz="1800" spc="4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3C59"/>
                </a:solidFill>
                <a:latin typeface="Trebuchet MS"/>
                <a:cs typeface="Trebuchet MS"/>
              </a:rPr>
              <a:t>Il</a:t>
            </a:r>
            <a:r>
              <a:rPr sz="1800" spc="4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130" dirty="0">
                <a:solidFill>
                  <a:srgbClr val="003C59"/>
                </a:solidFill>
                <a:latin typeface="Trebuchet MS"/>
                <a:cs typeface="Trebuchet MS"/>
              </a:rPr>
              <a:t>nous</a:t>
            </a:r>
            <a:r>
              <a:rPr sz="1800" spc="4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65" dirty="0">
                <a:solidFill>
                  <a:srgbClr val="003C59"/>
                </a:solidFill>
                <a:latin typeface="Trebuchet MS"/>
                <a:cs typeface="Trebuchet MS"/>
              </a:rPr>
              <a:t>indique</a:t>
            </a:r>
            <a:r>
              <a:rPr sz="1800" spc="4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90" dirty="0">
                <a:solidFill>
                  <a:srgbClr val="003C59"/>
                </a:solidFill>
                <a:latin typeface="Trebuchet MS"/>
                <a:cs typeface="Trebuchet MS"/>
              </a:rPr>
              <a:t>les</a:t>
            </a:r>
            <a:r>
              <a:rPr sz="1800" spc="4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3C59"/>
                </a:solidFill>
                <a:latin typeface="Trebuchet MS"/>
                <a:cs typeface="Trebuchet MS"/>
              </a:rPr>
              <a:t>étapes,</a:t>
            </a:r>
            <a:r>
              <a:rPr sz="1800" spc="4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90" dirty="0">
                <a:solidFill>
                  <a:srgbClr val="003C59"/>
                </a:solidFill>
                <a:latin typeface="Trebuchet MS"/>
                <a:cs typeface="Trebuchet MS"/>
              </a:rPr>
              <a:t>les</a:t>
            </a:r>
            <a:r>
              <a:rPr sz="1800" spc="4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3C59"/>
                </a:solidFill>
                <a:latin typeface="Trebuchet MS"/>
                <a:cs typeface="Trebuchet MS"/>
              </a:rPr>
              <a:t>délais,</a:t>
            </a:r>
            <a:r>
              <a:rPr sz="1800" spc="4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003C59"/>
                </a:solidFill>
                <a:latin typeface="Trebuchet MS"/>
                <a:cs typeface="Trebuchet MS"/>
              </a:rPr>
              <a:t>tout </a:t>
            </a:r>
            <a:r>
              <a:rPr sz="1800" spc="85" dirty="0">
                <a:solidFill>
                  <a:srgbClr val="003C59"/>
                </a:solidFill>
                <a:latin typeface="Trebuchet MS"/>
                <a:cs typeface="Trebuchet MS"/>
              </a:rPr>
              <a:t>en</a:t>
            </a:r>
            <a:r>
              <a:rPr sz="1800" spc="4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80" dirty="0">
                <a:solidFill>
                  <a:srgbClr val="003C59"/>
                </a:solidFill>
                <a:latin typeface="Trebuchet MS"/>
                <a:cs typeface="Trebuchet MS"/>
              </a:rPr>
              <a:t>gardant</a:t>
            </a:r>
            <a:r>
              <a:rPr sz="1800" spc="4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3C59"/>
                </a:solidFill>
                <a:latin typeface="Trebuchet MS"/>
                <a:cs typeface="Trebuchet MS"/>
              </a:rPr>
              <a:t>la</a:t>
            </a:r>
            <a:r>
              <a:rPr sz="1800" spc="4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3C59"/>
                </a:solidFill>
                <a:latin typeface="Trebuchet MS"/>
                <a:cs typeface="Trebuchet MS"/>
              </a:rPr>
              <a:t>structure.</a:t>
            </a:r>
            <a:r>
              <a:rPr sz="1800" spc="4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114" dirty="0">
                <a:solidFill>
                  <a:srgbClr val="003C59"/>
                </a:solidFill>
                <a:latin typeface="Trebuchet MS"/>
                <a:cs typeface="Trebuchet MS"/>
              </a:rPr>
              <a:t>Chaque</a:t>
            </a:r>
            <a:r>
              <a:rPr sz="1800" spc="4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60" dirty="0">
                <a:solidFill>
                  <a:srgbClr val="003C59"/>
                </a:solidFill>
                <a:latin typeface="Trebuchet MS"/>
                <a:cs typeface="Trebuchet MS"/>
              </a:rPr>
              <a:t>date</a:t>
            </a:r>
            <a:r>
              <a:rPr sz="1800" spc="4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3C59"/>
                </a:solidFill>
                <a:latin typeface="Trebuchet MS"/>
                <a:cs typeface="Trebuchet MS"/>
              </a:rPr>
              <a:t>a</a:t>
            </a:r>
            <a:r>
              <a:rPr sz="1800" spc="4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110" dirty="0">
                <a:solidFill>
                  <a:srgbClr val="003C59"/>
                </a:solidFill>
                <a:latin typeface="Trebuchet MS"/>
                <a:cs typeface="Trebuchet MS"/>
              </a:rPr>
              <a:t>son </a:t>
            </a:r>
            <a:r>
              <a:rPr sz="1800" spc="45" dirty="0">
                <a:solidFill>
                  <a:srgbClr val="003C59"/>
                </a:solidFill>
                <a:latin typeface="Trebuchet MS"/>
                <a:cs typeface="Trebuchet MS"/>
              </a:rPr>
              <a:t>importance,</a:t>
            </a:r>
            <a:r>
              <a:rPr sz="1800" spc="-1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110" dirty="0">
                <a:solidFill>
                  <a:srgbClr val="003C59"/>
                </a:solidFill>
                <a:latin typeface="Trebuchet MS"/>
                <a:cs typeface="Trebuchet MS"/>
              </a:rPr>
              <a:t>chaque</a:t>
            </a:r>
            <a:r>
              <a:rPr sz="1800" spc="-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114" dirty="0">
                <a:solidFill>
                  <a:srgbClr val="003C59"/>
                </a:solidFill>
                <a:latin typeface="Trebuchet MS"/>
                <a:cs typeface="Trebuchet MS"/>
              </a:rPr>
              <a:t>phase</a:t>
            </a:r>
            <a:r>
              <a:rPr sz="1800" spc="-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130" dirty="0">
                <a:solidFill>
                  <a:srgbClr val="003C59"/>
                </a:solidFill>
                <a:latin typeface="Trebuchet MS"/>
                <a:cs typeface="Trebuchet MS"/>
              </a:rPr>
              <a:t>nous</a:t>
            </a:r>
            <a:r>
              <a:rPr sz="1800" spc="-1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90" dirty="0">
                <a:solidFill>
                  <a:srgbClr val="003C59"/>
                </a:solidFill>
                <a:latin typeface="Trebuchet MS"/>
                <a:cs typeface="Trebuchet MS"/>
              </a:rPr>
              <a:t>rapproche</a:t>
            </a:r>
            <a:r>
              <a:rPr sz="1800" spc="-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100" dirty="0">
                <a:solidFill>
                  <a:srgbClr val="003C59"/>
                </a:solidFill>
                <a:latin typeface="Trebuchet MS"/>
                <a:cs typeface="Trebuchet MS"/>
              </a:rPr>
              <a:t>du </a:t>
            </a:r>
            <a:r>
              <a:rPr sz="1800" spc="80" dirty="0">
                <a:solidFill>
                  <a:srgbClr val="003C59"/>
                </a:solidFill>
                <a:latin typeface="Trebuchet MS"/>
                <a:cs typeface="Trebuchet MS"/>
              </a:rPr>
              <a:t>succès.</a:t>
            </a:r>
            <a:r>
              <a:rPr sz="1800" spc="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100" dirty="0">
                <a:solidFill>
                  <a:srgbClr val="003C59"/>
                </a:solidFill>
                <a:latin typeface="Trebuchet MS"/>
                <a:cs typeface="Trebuchet MS"/>
              </a:rPr>
              <a:t>C'est</a:t>
            </a:r>
            <a:r>
              <a:rPr sz="1800" spc="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50" dirty="0">
                <a:solidFill>
                  <a:srgbClr val="003C59"/>
                </a:solidFill>
                <a:latin typeface="Trebuchet MS"/>
                <a:cs typeface="Trebuchet MS"/>
              </a:rPr>
              <a:t>notre</a:t>
            </a:r>
            <a:r>
              <a:rPr sz="1800" spc="3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3C59"/>
                </a:solidFill>
                <a:latin typeface="Trebuchet MS"/>
                <a:cs typeface="Trebuchet MS"/>
              </a:rPr>
              <a:t>outil</a:t>
            </a:r>
            <a:r>
              <a:rPr sz="1800" spc="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75" dirty="0">
                <a:solidFill>
                  <a:srgbClr val="003C59"/>
                </a:solidFill>
                <a:latin typeface="Trebuchet MS"/>
                <a:cs typeface="Trebuchet MS"/>
              </a:rPr>
              <a:t>incontournable</a:t>
            </a:r>
            <a:r>
              <a:rPr sz="1800" spc="2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75" dirty="0">
                <a:solidFill>
                  <a:srgbClr val="003C59"/>
                </a:solidFill>
                <a:latin typeface="Trebuchet MS"/>
                <a:cs typeface="Trebuchet MS"/>
              </a:rPr>
              <a:t>pour </a:t>
            </a:r>
            <a:r>
              <a:rPr sz="1800" dirty="0">
                <a:solidFill>
                  <a:srgbClr val="003C59"/>
                </a:solidFill>
                <a:latin typeface="Trebuchet MS"/>
                <a:cs typeface="Trebuchet MS"/>
              </a:rPr>
              <a:t>maîtriser</a:t>
            </a:r>
            <a:r>
              <a:rPr sz="1800" spc="14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3C59"/>
                </a:solidFill>
                <a:latin typeface="Trebuchet MS"/>
                <a:cs typeface="Trebuchet MS"/>
              </a:rPr>
              <a:t>le</a:t>
            </a:r>
            <a:r>
              <a:rPr sz="1800" spc="1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105" dirty="0">
                <a:solidFill>
                  <a:srgbClr val="003C59"/>
                </a:solidFill>
                <a:latin typeface="Trebuchet MS"/>
                <a:cs typeface="Trebuchet MS"/>
              </a:rPr>
              <a:t>temps</a:t>
            </a:r>
            <a:r>
              <a:rPr sz="1800" spc="14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3C59"/>
                </a:solidFill>
                <a:latin typeface="Trebuchet MS"/>
                <a:cs typeface="Trebuchet MS"/>
              </a:rPr>
              <a:t>et</a:t>
            </a:r>
            <a:r>
              <a:rPr sz="1800" spc="1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3C59"/>
                </a:solidFill>
                <a:latin typeface="Trebuchet MS"/>
                <a:cs typeface="Trebuchet MS"/>
              </a:rPr>
              <a:t>atteindre</a:t>
            </a:r>
            <a:r>
              <a:rPr sz="1800" spc="14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135" dirty="0">
                <a:solidFill>
                  <a:srgbClr val="003C59"/>
                </a:solidFill>
                <a:latin typeface="Trebuchet MS"/>
                <a:cs typeface="Trebuchet MS"/>
              </a:rPr>
              <a:t>nos</a:t>
            </a:r>
            <a:r>
              <a:rPr sz="1800" spc="1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3C59"/>
                </a:solidFill>
                <a:latin typeface="Trebuchet MS"/>
                <a:cs typeface="Trebuchet MS"/>
              </a:rPr>
              <a:t>objectifs</a:t>
            </a:r>
            <a:r>
              <a:rPr sz="1800" spc="14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90" dirty="0">
                <a:solidFill>
                  <a:srgbClr val="003C59"/>
                </a:solidFill>
                <a:latin typeface="Trebuchet MS"/>
                <a:cs typeface="Trebuchet MS"/>
              </a:rPr>
              <a:t>de </a:t>
            </a:r>
            <a:r>
              <a:rPr sz="1800" spc="60" dirty="0">
                <a:solidFill>
                  <a:srgbClr val="003C59"/>
                </a:solidFill>
                <a:latin typeface="Trebuchet MS"/>
                <a:cs typeface="Trebuchet MS"/>
              </a:rPr>
              <a:t>manière</a:t>
            </a:r>
            <a:r>
              <a:rPr sz="1800" spc="1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003C59"/>
                </a:solidFill>
                <a:latin typeface="Trebuchet MS"/>
                <a:cs typeface="Trebuchet MS"/>
              </a:rPr>
              <a:t>organisée.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9" name="object 12"/>
          <p:cNvSpPr txBox="1"/>
          <p:nvPr/>
        </p:nvSpPr>
        <p:spPr>
          <a:xfrm>
            <a:off x="7995691" y="-930576"/>
            <a:ext cx="2647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175" dirty="0">
                <a:solidFill>
                  <a:srgbClr val="003C59"/>
                </a:solidFill>
                <a:latin typeface="Trebuchet MS"/>
                <a:cs typeface="Trebuchet MS"/>
              </a:rPr>
              <a:t>05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3"/>
          <p:cNvSpPr txBox="1"/>
          <p:nvPr/>
        </p:nvSpPr>
        <p:spPr>
          <a:xfrm>
            <a:off x="6579206" y="130048"/>
            <a:ext cx="4390390" cy="1003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00" dirty="0">
                <a:solidFill>
                  <a:srgbClr val="895058"/>
                </a:solidFill>
                <a:latin typeface="Arial"/>
                <a:cs typeface="Arial"/>
              </a:rPr>
              <a:t>01.</a:t>
            </a:r>
            <a:endParaRPr sz="3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sz="2000" b="1" i="1" spc="70" dirty="0">
                <a:solidFill>
                  <a:srgbClr val="895058"/>
                </a:solidFill>
                <a:latin typeface="Trebuchet MS"/>
                <a:cs typeface="Trebuchet MS"/>
              </a:rPr>
              <a:t>DIAGRAMME</a:t>
            </a:r>
            <a:r>
              <a:rPr sz="2000" b="1" i="1" spc="-30" dirty="0">
                <a:solidFill>
                  <a:srgbClr val="895058"/>
                </a:solidFill>
                <a:latin typeface="Trebuchet MS"/>
                <a:cs typeface="Trebuchet MS"/>
              </a:rPr>
              <a:t> </a:t>
            </a:r>
            <a:r>
              <a:rPr sz="2000" b="1" i="1" spc="55" dirty="0">
                <a:solidFill>
                  <a:srgbClr val="895058"/>
                </a:solidFill>
                <a:latin typeface="Trebuchet MS"/>
                <a:cs typeface="Trebuchet MS"/>
              </a:rPr>
              <a:t>DE</a:t>
            </a:r>
            <a:r>
              <a:rPr sz="2000" b="1" i="1" spc="-25" dirty="0">
                <a:solidFill>
                  <a:srgbClr val="895058"/>
                </a:solidFill>
                <a:latin typeface="Trebuchet MS"/>
                <a:cs typeface="Trebuchet MS"/>
              </a:rPr>
              <a:t> </a:t>
            </a:r>
            <a:r>
              <a:rPr sz="2000" b="1" i="1" spc="125" dirty="0">
                <a:solidFill>
                  <a:srgbClr val="895058"/>
                </a:solidFill>
                <a:latin typeface="Trebuchet MS"/>
                <a:cs typeface="Trebuchet MS"/>
              </a:rPr>
              <a:t>CAS</a:t>
            </a:r>
            <a:r>
              <a:rPr sz="2000" b="1" i="1" spc="-30" dirty="0">
                <a:solidFill>
                  <a:srgbClr val="895058"/>
                </a:solidFill>
                <a:latin typeface="Trebuchet MS"/>
                <a:cs typeface="Trebuchet MS"/>
              </a:rPr>
              <a:t> </a:t>
            </a:r>
            <a:r>
              <a:rPr sz="2000" b="1" i="1" spc="-10" dirty="0">
                <a:solidFill>
                  <a:srgbClr val="895058"/>
                </a:solidFill>
                <a:latin typeface="Trebuchet MS"/>
                <a:cs typeface="Trebuchet MS"/>
              </a:rPr>
              <a:t>D'UTILISATION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1" name="object 14"/>
          <p:cNvSpPr txBox="1"/>
          <p:nvPr/>
        </p:nvSpPr>
        <p:spPr>
          <a:xfrm>
            <a:off x="6971092" y="2914126"/>
            <a:ext cx="3366135" cy="1003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280" dirty="0">
                <a:solidFill>
                  <a:srgbClr val="895058"/>
                </a:solidFill>
                <a:latin typeface="Arial"/>
                <a:cs typeface="Arial"/>
              </a:rPr>
              <a:t>03.</a:t>
            </a:r>
            <a:endParaRPr sz="3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sz="2000" b="1" i="1" spc="70" dirty="0">
                <a:solidFill>
                  <a:srgbClr val="895058"/>
                </a:solidFill>
                <a:latin typeface="Trebuchet MS"/>
                <a:cs typeface="Trebuchet MS"/>
              </a:rPr>
              <a:t>DIAGRAMME</a:t>
            </a:r>
            <a:r>
              <a:rPr sz="2000" b="1" i="1" spc="-30" dirty="0">
                <a:solidFill>
                  <a:srgbClr val="895058"/>
                </a:solidFill>
                <a:latin typeface="Trebuchet MS"/>
                <a:cs typeface="Trebuchet MS"/>
              </a:rPr>
              <a:t> </a:t>
            </a:r>
            <a:r>
              <a:rPr sz="2000" b="1" i="1" spc="55" dirty="0">
                <a:solidFill>
                  <a:srgbClr val="895058"/>
                </a:solidFill>
                <a:latin typeface="Trebuchet MS"/>
                <a:cs typeface="Trebuchet MS"/>
              </a:rPr>
              <a:t>DE</a:t>
            </a:r>
            <a:r>
              <a:rPr sz="2000" b="1" i="1" spc="-25" dirty="0">
                <a:solidFill>
                  <a:srgbClr val="895058"/>
                </a:solidFill>
                <a:latin typeface="Trebuchet MS"/>
                <a:cs typeface="Trebuchet MS"/>
              </a:rPr>
              <a:t> </a:t>
            </a:r>
            <a:r>
              <a:rPr sz="2000" b="1" i="1" spc="55" dirty="0">
                <a:solidFill>
                  <a:srgbClr val="895058"/>
                </a:solidFill>
                <a:latin typeface="Trebuchet MS"/>
                <a:cs typeface="Trebuchet MS"/>
              </a:rPr>
              <a:t>SÉQUENCE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3" name="object 16"/>
          <p:cNvSpPr txBox="1"/>
          <p:nvPr/>
        </p:nvSpPr>
        <p:spPr>
          <a:xfrm>
            <a:off x="11469178" y="179467"/>
            <a:ext cx="2964180" cy="1003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229" dirty="0">
                <a:solidFill>
                  <a:srgbClr val="895058"/>
                </a:solidFill>
                <a:latin typeface="Arial"/>
                <a:cs typeface="Arial"/>
              </a:rPr>
              <a:t>02.</a:t>
            </a:r>
            <a:endParaRPr sz="3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sz="2000" b="1" i="1" spc="70" dirty="0">
                <a:solidFill>
                  <a:srgbClr val="895058"/>
                </a:solidFill>
                <a:latin typeface="Trebuchet MS"/>
                <a:cs typeface="Trebuchet MS"/>
              </a:rPr>
              <a:t>DIAGRAMME</a:t>
            </a:r>
            <a:r>
              <a:rPr sz="2000" b="1" i="1" spc="-30" dirty="0">
                <a:solidFill>
                  <a:srgbClr val="895058"/>
                </a:solidFill>
                <a:latin typeface="Trebuchet MS"/>
                <a:cs typeface="Trebuchet MS"/>
              </a:rPr>
              <a:t> </a:t>
            </a:r>
            <a:r>
              <a:rPr sz="2000" b="1" i="1" spc="55" dirty="0">
                <a:solidFill>
                  <a:srgbClr val="895058"/>
                </a:solidFill>
                <a:latin typeface="Trebuchet MS"/>
                <a:cs typeface="Trebuchet MS"/>
              </a:rPr>
              <a:t>DE</a:t>
            </a:r>
            <a:r>
              <a:rPr sz="2000" b="1" i="1" spc="-25" dirty="0">
                <a:solidFill>
                  <a:srgbClr val="895058"/>
                </a:solidFill>
                <a:latin typeface="Trebuchet MS"/>
                <a:cs typeface="Trebuchet MS"/>
              </a:rPr>
              <a:t> </a:t>
            </a:r>
            <a:r>
              <a:rPr sz="2000" b="1" i="1" spc="100" dirty="0">
                <a:solidFill>
                  <a:srgbClr val="895058"/>
                </a:solidFill>
                <a:latin typeface="Trebuchet MS"/>
                <a:cs typeface="Trebuchet MS"/>
              </a:rPr>
              <a:t>CLASSE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4" name="object 17"/>
          <p:cNvSpPr txBox="1"/>
          <p:nvPr/>
        </p:nvSpPr>
        <p:spPr>
          <a:xfrm>
            <a:off x="11191954" y="2914126"/>
            <a:ext cx="4126229" cy="1003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320" dirty="0">
                <a:solidFill>
                  <a:srgbClr val="895058"/>
                </a:solidFill>
                <a:latin typeface="Arial"/>
                <a:cs typeface="Arial"/>
              </a:rPr>
              <a:t>04.</a:t>
            </a:r>
            <a:endParaRPr sz="3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sz="2000" b="1" i="1" dirty="0">
                <a:solidFill>
                  <a:srgbClr val="895058"/>
                </a:solidFill>
                <a:latin typeface="Trebuchet MS"/>
                <a:cs typeface="Trebuchet MS"/>
              </a:rPr>
              <a:t>TABLEAUX</a:t>
            </a:r>
            <a:r>
              <a:rPr sz="2000" b="1" i="1" spc="40" dirty="0">
                <a:solidFill>
                  <a:srgbClr val="895058"/>
                </a:solidFill>
                <a:latin typeface="Trebuchet MS"/>
                <a:cs typeface="Trebuchet MS"/>
              </a:rPr>
              <a:t> </a:t>
            </a:r>
            <a:r>
              <a:rPr sz="2000" b="1" i="1" spc="55" dirty="0">
                <a:solidFill>
                  <a:srgbClr val="895058"/>
                </a:solidFill>
                <a:latin typeface="Trebuchet MS"/>
                <a:cs typeface="Trebuchet MS"/>
              </a:rPr>
              <a:t>DE</a:t>
            </a:r>
            <a:r>
              <a:rPr sz="2000" b="1" i="1" spc="40" dirty="0">
                <a:solidFill>
                  <a:srgbClr val="895058"/>
                </a:solidFill>
                <a:latin typeface="Trebuchet MS"/>
                <a:cs typeface="Trebuchet MS"/>
              </a:rPr>
              <a:t> </a:t>
            </a:r>
            <a:r>
              <a:rPr sz="2000" b="1" i="1" spc="105" dirty="0">
                <a:solidFill>
                  <a:srgbClr val="895058"/>
                </a:solidFill>
                <a:latin typeface="Trebuchet MS"/>
                <a:cs typeface="Trebuchet MS"/>
              </a:rPr>
              <a:t>BASE</a:t>
            </a:r>
            <a:r>
              <a:rPr sz="2000" b="1" i="1" spc="40" dirty="0">
                <a:solidFill>
                  <a:srgbClr val="895058"/>
                </a:solidFill>
                <a:latin typeface="Trebuchet MS"/>
                <a:cs typeface="Trebuchet MS"/>
              </a:rPr>
              <a:t> </a:t>
            </a:r>
            <a:r>
              <a:rPr sz="2000" b="1" i="1" spc="55" dirty="0">
                <a:solidFill>
                  <a:srgbClr val="895058"/>
                </a:solidFill>
                <a:latin typeface="Trebuchet MS"/>
                <a:cs typeface="Trebuchet MS"/>
              </a:rPr>
              <a:t>DE</a:t>
            </a:r>
            <a:r>
              <a:rPr sz="2000" b="1" i="1" spc="40" dirty="0">
                <a:solidFill>
                  <a:srgbClr val="895058"/>
                </a:solidFill>
                <a:latin typeface="Trebuchet MS"/>
                <a:cs typeface="Trebuchet MS"/>
              </a:rPr>
              <a:t> </a:t>
            </a:r>
            <a:r>
              <a:rPr sz="2000" b="1" i="1" spc="95" dirty="0">
                <a:solidFill>
                  <a:srgbClr val="895058"/>
                </a:solidFill>
                <a:latin typeface="Trebuchet MS"/>
                <a:cs typeface="Trebuchet MS"/>
              </a:rPr>
              <a:t>DONNÉES</a:t>
            </a:r>
            <a:endParaRPr sz="2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2544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34" y="963354"/>
            <a:ext cx="10058400" cy="524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89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841828" y="315686"/>
            <a:ext cx="12340771" cy="75225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100"/>
              </a:spcBef>
            </a:pPr>
            <a:r>
              <a:rPr sz="3000" b="1" spc="100" dirty="0">
                <a:solidFill>
                  <a:srgbClr val="895058"/>
                </a:solidFill>
                <a:latin typeface="Arial"/>
                <a:cs typeface="Arial"/>
              </a:rPr>
              <a:t>01.</a:t>
            </a:r>
            <a:endParaRPr sz="3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sz="2000" b="1" i="1" spc="85" dirty="0">
                <a:solidFill>
                  <a:srgbClr val="895058"/>
                </a:solidFill>
                <a:latin typeface="Trebuchet MS"/>
                <a:cs typeface="Trebuchet MS"/>
              </a:rPr>
              <a:t>LES</a:t>
            </a:r>
            <a:r>
              <a:rPr sz="2000" b="1" i="1" spc="-30" dirty="0">
                <a:solidFill>
                  <a:srgbClr val="895058"/>
                </a:solidFill>
                <a:latin typeface="Trebuchet MS"/>
                <a:cs typeface="Trebuchet MS"/>
              </a:rPr>
              <a:t> </a:t>
            </a:r>
            <a:r>
              <a:rPr sz="2000" b="1" i="1" spc="-10" dirty="0">
                <a:solidFill>
                  <a:srgbClr val="895058"/>
                </a:solidFill>
                <a:latin typeface="Trebuchet MS"/>
                <a:cs typeface="Trebuchet MS"/>
              </a:rPr>
              <a:t>ACTEUR</a:t>
            </a:r>
            <a:endParaRPr sz="2000" dirty="0">
              <a:latin typeface="Trebuchet MS"/>
              <a:cs typeface="Trebuchet MS"/>
            </a:endParaRPr>
          </a:p>
          <a:p>
            <a:pPr marL="327660" marR="64135">
              <a:lnSpc>
                <a:spcPct val="115199"/>
              </a:lnSpc>
              <a:spcBef>
                <a:spcPts val="1714"/>
              </a:spcBef>
            </a:pPr>
            <a:r>
              <a:rPr sz="3200" spc="85" dirty="0">
                <a:solidFill>
                  <a:srgbClr val="003C59"/>
                </a:solidFill>
                <a:latin typeface="Trebuchet MS"/>
                <a:cs typeface="Trebuchet MS"/>
              </a:rPr>
              <a:t>Les</a:t>
            </a:r>
            <a:r>
              <a:rPr sz="3200" spc="14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200" dirty="0">
                <a:solidFill>
                  <a:srgbClr val="003C59"/>
                </a:solidFill>
                <a:latin typeface="Trebuchet MS"/>
                <a:cs typeface="Trebuchet MS"/>
              </a:rPr>
              <a:t>enseignants</a:t>
            </a:r>
            <a:r>
              <a:rPr sz="3200" spc="14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003C59"/>
                </a:solidFill>
                <a:latin typeface="Trebuchet MS"/>
                <a:cs typeface="Trebuchet MS"/>
              </a:rPr>
              <a:t>:</a:t>
            </a:r>
            <a:r>
              <a:rPr sz="3200" spc="14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540" dirty="0">
                <a:solidFill>
                  <a:srgbClr val="003C59"/>
                </a:solidFill>
                <a:latin typeface="Trebuchet MS"/>
                <a:cs typeface="Trebuchet MS"/>
              </a:rPr>
              <a:t>Ce</a:t>
            </a:r>
            <a:r>
              <a:rPr sz="3200" spc="14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10" dirty="0">
                <a:solidFill>
                  <a:srgbClr val="003C59"/>
                </a:solidFill>
                <a:latin typeface="Trebuchet MS"/>
                <a:cs typeface="Trebuchet MS"/>
              </a:rPr>
              <a:t>sont</a:t>
            </a:r>
            <a:r>
              <a:rPr sz="3200" spc="14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90" dirty="0">
                <a:solidFill>
                  <a:srgbClr val="003C59"/>
                </a:solidFill>
                <a:latin typeface="Trebuchet MS"/>
                <a:cs typeface="Trebuchet MS"/>
              </a:rPr>
              <a:t>les</a:t>
            </a:r>
            <a:r>
              <a:rPr sz="3200" spc="14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50" dirty="0">
                <a:solidFill>
                  <a:srgbClr val="003C59"/>
                </a:solidFill>
                <a:latin typeface="Trebuchet MS"/>
                <a:cs typeface="Trebuchet MS"/>
              </a:rPr>
              <a:t>professeurs</a:t>
            </a:r>
            <a:r>
              <a:rPr sz="3200" spc="14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25" dirty="0">
                <a:solidFill>
                  <a:srgbClr val="003C59"/>
                </a:solidFill>
                <a:latin typeface="Trebuchet MS"/>
                <a:cs typeface="Trebuchet MS"/>
              </a:rPr>
              <a:t>qui</a:t>
            </a:r>
            <a:r>
              <a:rPr sz="3200" spc="14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80" dirty="0">
                <a:solidFill>
                  <a:srgbClr val="003C59"/>
                </a:solidFill>
                <a:latin typeface="Trebuchet MS"/>
                <a:cs typeface="Trebuchet MS"/>
              </a:rPr>
              <a:t>créent</a:t>
            </a:r>
            <a:r>
              <a:rPr sz="3200" spc="14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265" dirty="0">
                <a:solidFill>
                  <a:srgbClr val="003C59"/>
                </a:solidFill>
                <a:latin typeface="Trebuchet MS"/>
                <a:cs typeface="Trebuchet MS"/>
              </a:rPr>
              <a:t>des</a:t>
            </a:r>
            <a:r>
              <a:rPr sz="3200" spc="14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95" dirty="0">
                <a:solidFill>
                  <a:srgbClr val="003C59"/>
                </a:solidFill>
                <a:latin typeface="Trebuchet MS"/>
                <a:cs typeface="Trebuchet MS"/>
              </a:rPr>
              <a:t>leçons</a:t>
            </a:r>
            <a:r>
              <a:rPr sz="3200" spc="14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05" dirty="0">
                <a:solidFill>
                  <a:srgbClr val="003C59"/>
                </a:solidFill>
                <a:latin typeface="Trebuchet MS"/>
                <a:cs typeface="Trebuchet MS"/>
              </a:rPr>
              <a:t>et</a:t>
            </a:r>
            <a:r>
              <a:rPr sz="3200" spc="14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240" dirty="0">
                <a:solidFill>
                  <a:srgbClr val="003C59"/>
                </a:solidFill>
                <a:latin typeface="Trebuchet MS"/>
                <a:cs typeface="Trebuchet MS"/>
              </a:rPr>
              <a:t>des </a:t>
            </a:r>
            <a:r>
              <a:rPr sz="3200" spc="180" dirty="0">
                <a:solidFill>
                  <a:srgbClr val="003C59"/>
                </a:solidFill>
                <a:latin typeface="Trebuchet MS"/>
                <a:cs typeface="Trebuchet MS"/>
              </a:rPr>
              <a:t>devoirs</a:t>
            </a:r>
            <a:r>
              <a:rPr sz="3200" spc="1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003C59"/>
                </a:solidFill>
                <a:latin typeface="Trebuchet MS"/>
                <a:cs typeface="Trebuchet MS"/>
              </a:rPr>
              <a:t>sur</a:t>
            </a:r>
            <a:r>
              <a:rPr sz="3200" spc="1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95" dirty="0">
                <a:solidFill>
                  <a:srgbClr val="003C59"/>
                </a:solidFill>
                <a:latin typeface="Trebuchet MS"/>
                <a:cs typeface="Trebuchet MS"/>
              </a:rPr>
              <a:t>le</a:t>
            </a:r>
            <a:r>
              <a:rPr sz="3200" spc="1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003C59"/>
                </a:solidFill>
                <a:latin typeface="Trebuchet MS"/>
                <a:cs typeface="Trebuchet MS"/>
              </a:rPr>
              <a:t>site,</a:t>
            </a:r>
            <a:r>
              <a:rPr sz="3200" spc="1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65" dirty="0">
                <a:solidFill>
                  <a:srgbClr val="003C59"/>
                </a:solidFill>
                <a:latin typeface="Trebuchet MS"/>
                <a:cs typeface="Trebuchet MS"/>
              </a:rPr>
              <a:t>suivent</a:t>
            </a:r>
            <a:r>
              <a:rPr sz="3200" spc="15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90" dirty="0">
                <a:solidFill>
                  <a:srgbClr val="003C59"/>
                </a:solidFill>
                <a:latin typeface="Trebuchet MS"/>
                <a:cs typeface="Trebuchet MS"/>
              </a:rPr>
              <a:t>les</a:t>
            </a:r>
            <a:r>
              <a:rPr sz="3200" spc="1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254" dirty="0">
                <a:solidFill>
                  <a:srgbClr val="003C59"/>
                </a:solidFill>
                <a:latin typeface="Trebuchet MS"/>
                <a:cs typeface="Trebuchet MS"/>
              </a:rPr>
              <a:t>progrès</a:t>
            </a:r>
            <a:r>
              <a:rPr sz="3200" spc="1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265" dirty="0">
                <a:solidFill>
                  <a:srgbClr val="003C59"/>
                </a:solidFill>
                <a:latin typeface="Trebuchet MS"/>
                <a:cs typeface="Trebuchet MS"/>
              </a:rPr>
              <a:t>des</a:t>
            </a:r>
            <a:r>
              <a:rPr sz="3200" spc="1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45" dirty="0">
                <a:solidFill>
                  <a:srgbClr val="003C59"/>
                </a:solidFill>
                <a:latin typeface="Trebuchet MS"/>
                <a:cs typeface="Trebuchet MS"/>
              </a:rPr>
              <a:t>étudiants</a:t>
            </a:r>
            <a:r>
              <a:rPr sz="3200" spc="1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05" dirty="0">
                <a:solidFill>
                  <a:srgbClr val="003C59"/>
                </a:solidFill>
                <a:latin typeface="Trebuchet MS"/>
                <a:cs typeface="Trebuchet MS"/>
              </a:rPr>
              <a:t>et</a:t>
            </a:r>
            <a:r>
              <a:rPr sz="3200" spc="15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90" dirty="0">
                <a:solidFill>
                  <a:srgbClr val="003C59"/>
                </a:solidFill>
                <a:latin typeface="Trebuchet MS"/>
                <a:cs typeface="Trebuchet MS"/>
              </a:rPr>
              <a:t>les</a:t>
            </a:r>
            <a:r>
              <a:rPr sz="3200" spc="1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220" dirty="0">
                <a:solidFill>
                  <a:srgbClr val="003C59"/>
                </a:solidFill>
                <a:latin typeface="Trebuchet MS"/>
                <a:cs typeface="Trebuchet MS"/>
              </a:rPr>
              <a:t>aident</a:t>
            </a:r>
            <a:r>
              <a:rPr sz="3200" spc="1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280" dirty="0">
                <a:solidFill>
                  <a:srgbClr val="003C59"/>
                </a:solidFill>
                <a:latin typeface="Trebuchet MS"/>
                <a:cs typeface="Trebuchet MS"/>
              </a:rPr>
              <a:t>dans</a:t>
            </a:r>
            <a:r>
              <a:rPr sz="3200" spc="1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003C59"/>
                </a:solidFill>
                <a:latin typeface="Trebuchet MS"/>
                <a:cs typeface="Trebuchet MS"/>
              </a:rPr>
              <a:t>leur </a:t>
            </a:r>
            <a:r>
              <a:rPr sz="3200" spc="215" dirty="0">
                <a:solidFill>
                  <a:srgbClr val="003C59"/>
                </a:solidFill>
                <a:latin typeface="Trebuchet MS"/>
                <a:cs typeface="Trebuchet MS"/>
              </a:rPr>
              <a:t>apprentissage.</a:t>
            </a:r>
            <a:endParaRPr sz="3200" dirty="0">
              <a:latin typeface="Trebuchet MS"/>
              <a:cs typeface="Trebuchet MS"/>
            </a:endParaRPr>
          </a:p>
          <a:p>
            <a:pPr marL="364490" marR="5080" algn="just">
              <a:lnSpc>
                <a:spcPct val="115199"/>
              </a:lnSpc>
              <a:spcBef>
                <a:spcPts val="2535"/>
              </a:spcBef>
            </a:pPr>
            <a:r>
              <a:rPr sz="3200" spc="85" dirty="0">
                <a:solidFill>
                  <a:srgbClr val="003C59"/>
                </a:solidFill>
                <a:latin typeface="Trebuchet MS"/>
                <a:cs typeface="Trebuchet MS"/>
              </a:rPr>
              <a:t>Les</a:t>
            </a:r>
            <a:r>
              <a:rPr sz="3200" spc="16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45" dirty="0">
                <a:solidFill>
                  <a:srgbClr val="003C59"/>
                </a:solidFill>
                <a:latin typeface="Trebuchet MS"/>
                <a:cs typeface="Trebuchet MS"/>
              </a:rPr>
              <a:t>étudiants</a:t>
            </a:r>
            <a:r>
              <a:rPr sz="3200" spc="16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003C59"/>
                </a:solidFill>
                <a:latin typeface="Trebuchet MS"/>
                <a:cs typeface="Trebuchet MS"/>
              </a:rPr>
              <a:t>:</a:t>
            </a:r>
            <a:r>
              <a:rPr sz="32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540" dirty="0">
                <a:solidFill>
                  <a:srgbClr val="003C59"/>
                </a:solidFill>
                <a:latin typeface="Trebuchet MS"/>
                <a:cs typeface="Trebuchet MS"/>
              </a:rPr>
              <a:t>Ce</a:t>
            </a:r>
            <a:r>
              <a:rPr sz="3200" spc="16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10" dirty="0">
                <a:solidFill>
                  <a:srgbClr val="003C59"/>
                </a:solidFill>
                <a:latin typeface="Trebuchet MS"/>
                <a:cs typeface="Trebuchet MS"/>
              </a:rPr>
              <a:t>sont</a:t>
            </a:r>
            <a:r>
              <a:rPr sz="32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90" dirty="0">
                <a:solidFill>
                  <a:srgbClr val="003C59"/>
                </a:solidFill>
                <a:latin typeface="Trebuchet MS"/>
                <a:cs typeface="Trebuchet MS"/>
              </a:rPr>
              <a:t>les</a:t>
            </a:r>
            <a:r>
              <a:rPr sz="3200" spc="16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70" dirty="0">
                <a:solidFill>
                  <a:srgbClr val="003C59"/>
                </a:solidFill>
                <a:latin typeface="Trebuchet MS"/>
                <a:cs typeface="Trebuchet MS"/>
              </a:rPr>
              <a:t>élèves</a:t>
            </a:r>
            <a:r>
              <a:rPr sz="32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25" dirty="0">
                <a:solidFill>
                  <a:srgbClr val="003C59"/>
                </a:solidFill>
                <a:latin typeface="Trebuchet MS"/>
                <a:cs typeface="Trebuchet MS"/>
              </a:rPr>
              <a:t>qui</a:t>
            </a:r>
            <a:r>
              <a:rPr sz="3200" spc="16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003C59"/>
                </a:solidFill>
                <a:latin typeface="Trebuchet MS"/>
                <a:cs typeface="Trebuchet MS"/>
              </a:rPr>
              <a:t>utilisent</a:t>
            </a:r>
            <a:r>
              <a:rPr sz="32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95" dirty="0">
                <a:solidFill>
                  <a:srgbClr val="003C59"/>
                </a:solidFill>
                <a:latin typeface="Trebuchet MS"/>
                <a:cs typeface="Trebuchet MS"/>
              </a:rPr>
              <a:t>le</a:t>
            </a:r>
            <a:r>
              <a:rPr sz="3200" spc="16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80" dirty="0">
                <a:solidFill>
                  <a:srgbClr val="003C59"/>
                </a:solidFill>
                <a:latin typeface="Trebuchet MS"/>
                <a:cs typeface="Trebuchet MS"/>
              </a:rPr>
              <a:t>site</a:t>
            </a:r>
            <a:r>
              <a:rPr sz="32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90" dirty="0">
                <a:solidFill>
                  <a:srgbClr val="003C59"/>
                </a:solidFill>
                <a:latin typeface="Trebuchet MS"/>
                <a:cs typeface="Trebuchet MS"/>
              </a:rPr>
              <a:t>pour</a:t>
            </a:r>
            <a:r>
              <a:rPr sz="3200" spc="16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70" dirty="0">
                <a:solidFill>
                  <a:srgbClr val="003C59"/>
                </a:solidFill>
                <a:latin typeface="Trebuchet MS"/>
                <a:cs typeface="Trebuchet MS"/>
              </a:rPr>
              <a:t>suivre</a:t>
            </a:r>
            <a:r>
              <a:rPr sz="32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265" dirty="0">
                <a:solidFill>
                  <a:srgbClr val="003C59"/>
                </a:solidFill>
                <a:latin typeface="Trebuchet MS"/>
                <a:cs typeface="Trebuchet MS"/>
              </a:rPr>
              <a:t>des</a:t>
            </a:r>
            <a:r>
              <a:rPr sz="3200" spc="16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50" dirty="0">
                <a:solidFill>
                  <a:srgbClr val="003C59"/>
                </a:solidFill>
                <a:latin typeface="Trebuchet MS"/>
                <a:cs typeface="Trebuchet MS"/>
              </a:rPr>
              <a:t>cours, </a:t>
            </a:r>
            <a:r>
              <a:rPr sz="3200" spc="165" dirty="0">
                <a:solidFill>
                  <a:srgbClr val="003C59"/>
                </a:solidFill>
                <a:latin typeface="Trebuchet MS"/>
                <a:cs typeface="Trebuchet MS"/>
              </a:rPr>
              <a:t>faire</a:t>
            </a:r>
            <a:r>
              <a:rPr sz="32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265" dirty="0">
                <a:solidFill>
                  <a:srgbClr val="003C59"/>
                </a:solidFill>
                <a:latin typeface="Trebuchet MS"/>
                <a:cs typeface="Trebuchet MS"/>
              </a:rPr>
              <a:t>des</a:t>
            </a:r>
            <a:r>
              <a:rPr sz="32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220" dirty="0">
                <a:solidFill>
                  <a:srgbClr val="003C59"/>
                </a:solidFill>
                <a:latin typeface="Trebuchet MS"/>
                <a:cs typeface="Trebuchet MS"/>
              </a:rPr>
              <a:t>exercices</a:t>
            </a:r>
            <a:r>
              <a:rPr sz="3200" spc="18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05" dirty="0">
                <a:solidFill>
                  <a:srgbClr val="003C59"/>
                </a:solidFill>
                <a:latin typeface="Trebuchet MS"/>
                <a:cs typeface="Trebuchet MS"/>
              </a:rPr>
              <a:t>et</a:t>
            </a:r>
            <a:r>
              <a:rPr sz="32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265" dirty="0">
                <a:solidFill>
                  <a:srgbClr val="003C59"/>
                </a:solidFill>
                <a:latin typeface="Trebuchet MS"/>
                <a:cs typeface="Trebuchet MS"/>
              </a:rPr>
              <a:t>des</a:t>
            </a:r>
            <a:r>
              <a:rPr sz="32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003C59"/>
                </a:solidFill>
                <a:latin typeface="Trebuchet MS"/>
                <a:cs typeface="Trebuchet MS"/>
              </a:rPr>
              <a:t>quiz,</a:t>
            </a:r>
            <a:r>
              <a:rPr sz="3200" spc="18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05" dirty="0">
                <a:solidFill>
                  <a:srgbClr val="003C59"/>
                </a:solidFill>
                <a:latin typeface="Trebuchet MS"/>
                <a:cs typeface="Trebuchet MS"/>
              </a:rPr>
              <a:t>et</a:t>
            </a:r>
            <a:r>
              <a:rPr sz="32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60" dirty="0">
                <a:solidFill>
                  <a:srgbClr val="003C59"/>
                </a:solidFill>
                <a:latin typeface="Trebuchet MS"/>
                <a:cs typeface="Trebuchet MS"/>
              </a:rPr>
              <a:t>communiquer</a:t>
            </a:r>
            <a:r>
              <a:rPr sz="32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320" dirty="0">
                <a:solidFill>
                  <a:srgbClr val="003C59"/>
                </a:solidFill>
                <a:latin typeface="Trebuchet MS"/>
                <a:cs typeface="Trebuchet MS"/>
              </a:rPr>
              <a:t>avec</a:t>
            </a:r>
            <a:r>
              <a:rPr sz="3200" spc="18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55" dirty="0">
                <a:solidFill>
                  <a:srgbClr val="003C59"/>
                </a:solidFill>
                <a:latin typeface="Trebuchet MS"/>
                <a:cs typeface="Trebuchet MS"/>
              </a:rPr>
              <a:t>leurs</a:t>
            </a:r>
            <a:r>
              <a:rPr sz="3200" spc="17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200" dirty="0">
                <a:solidFill>
                  <a:srgbClr val="003C59"/>
                </a:solidFill>
                <a:latin typeface="Trebuchet MS"/>
                <a:cs typeface="Trebuchet MS"/>
              </a:rPr>
              <a:t>enseignants</a:t>
            </a:r>
            <a:r>
              <a:rPr sz="3200" spc="18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80" dirty="0">
                <a:solidFill>
                  <a:srgbClr val="003C59"/>
                </a:solidFill>
                <a:latin typeface="Trebuchet MS"/>
                <a:cs typeface="Trebuchet MS"/>
              </a:rPr>
              <a:t>et </a:t>
            </a:r>
            <a:r>
              <a:rPr sz="3200" spc="55" dirty="0">
                <a:solidFill>
                  <a:srgbClr val="003C59"/>
                </a:solidFill>
                <a:latin typeface="Trebuchet MS"/>
                <a:cs typeface="Trebuchet MS"/>
              </a:rPr>
              <a:t>leurs</a:t>
            </a:r>
            <a:r>
              <a:rPr sz="3200" spc="1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254" dirty="0">
                <a:solidFill>
                  <a:srgbClr val="003C59"/>
                </a:solidFill>
                <a:latin typeface="Trebuchet MS"/>
                <a:cs typeface="Trebuchet MS"/>
              </a:rPr>
              <a:t>camarades.</a:t>
            </a:r>
            <a:endParaRPr sz="3200" dirty="0">
              <a:latin typeface="Trebuchet MS"/>
              <a:cs typeface="Trebuchet MS"/>
            </a:endParaRPr>
          </a:p>
          <a:p>
            <a:pPr marL="327660" marR="61594">
              <a:lnSpc>
                <a:spcPct val="115199"/>
              </a:lnSpc>
              <a:spcBef>
                <a:spcPts val="2535"/>
              </a:spcBef>
            </a:pPr>
            <a:r>
              <a:rPr sz="3200" spc="85" dirty="0">
                <a:solidFill>
                  <a:srgbClr val="003C59"/>
                </a:solidFill>
                <a:latin typeface="Trebuchet MS"/>
                <a:cs typeface="Trebuchet MS"/>
              </a:rPr>
              <a:t>Les</a:t>
            </a:r>
            <a:r>
              <a:rPr sz="3200" spc="13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40" dirty="0">
                <a:solidFill>
                  <a:srgbClr val="003C59"/>
                </a:solidFill>
                <a:latin typeface="Trebuchet MS"/>
                <a:cs typeface="Trebuchet MS"/>
              </a:rPr>
              <a:t>administrateurs</a:t>
            </a:r>
            <a:r>
              <a:rPr sz="3200" spc="13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003C59"/>
                </a:solidFill>
                <a:latin typeface="Trebuchet MS"/>
                <a:cs typeface="Trebuchet MS"/>
              </a:rPr>
              <a:t>:</a:t>
            </a:r>
            <a:r>
              <a:rPr sz="3200" spc="13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540" dirty="0">
                <a:solidFill>
                  <a:srgbClr val="003C59"/>
                </a:solidFill>
                <a:latin typeface="Trebuchet MS"/>
                <a:cs typeface="Trebuchet MS"/>
              </a:rPr>
              <a:t>Ce</a:t>
            </a:r>
            <a:r>
              <a:rPr sz="3200" spc="13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10" dirty="0">
                <a:solidFill>
                  <a:srgbClr val="003C59"/>
                </a:solidFill>
                <a:latin typeface="Trebuchet MS"/>
                <a:cs typeface="Trebuchet MS"/>
              </a:rPr>
              <a:t>sont</a:t>
            </a:r>
            <a:r>
              <a:rPr sz="3200" spc="13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90" dirty="0">
                <a:solidFill>
                  <a:srgbClr val="003C59"/>
                </a:solidFill>
                <a:latin typeface="Trebuchet MS"/>
                <a:cs typeface="Trebuchet MS"/>
              </a:rPr>
              <a:t>les</a:t>
            </a:r>
            <a:r>
              <a:rPr sz="3200" spc="13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204" dirty="0">
                <a:solidFill>
                  <a:srgbClr val="003C59"/>
                </a:solidFill>
                <a:latin typeface="Trebuchet MS"/>
                <a:cs typeface="Trebuchet MS"/>
              </a:rPr>
              <a:t>personnes</a:t>
            </a:r>
            <a:r>
              <a:rPr sz="3200" spc="14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25" dirty="0">
                <a:solidFill>
                  <a:srgbClr val="003C59"/>
                </a:solidFill>
                <a:latin typeface="Trebuchet MS"/>
                <a:cs typeface="Trebuchet MS"/>
              </a:rPr>
              <a:t>qui</a:t>
            </a:r>
            <a:r>
              <a:rPr sz="3200" spc="13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240" dirty="0">
                <a:solidFill>
                  <a:srgbClr val="003C59"/>
                </a:solidFill>
                <a:latin typeface="Trebuchet MS"/>
                <a:cs typeface="Trebuchet MS"/>
              </a:rPr>
              <a:t>s'occupent</a:t>
            </a:r>
            <a:r>
              <a:rPr sz="3200" spc="13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355" dirty="0">
                <a:solidFill>
                  <a:srgbClr val="003C59"/>
                </a:solidFill>
                <a:latin typeface="Trebuchet MS"/>
                <a:cs typeface="Trebuchet MS"/>
              </a:rPr>
              <a:t>de</a:t>
            </a:r>
            <a:r>
              <a:rPr sz="3200" spc="13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65" dirty="0">
                <a:solidFill>
                  <a:srgbClr val="003C59"/>
                </a:solidFill>
                <a:latin typeface="Trebuchet MS"/>
                <a:cs typeface="Trebuchet MS"/>
              </a:rPr>
              <a:t>la </a:t>
            </a:r>
            <a:r>
              <a:rPr sz="3200" spc="225" dirty="0">
                <a:solidFill>
                  <a:srgbClr val="003C59"/>
                </a:solidFill>
                <a:latin typeface="Trebuchet MS"/>
                <a:cs typeface="Trebuchet MS"/>
              </a:rPr>
              <a:t>maintenance</a:t>
            </a:r>
            <a:r>
              <a:rPr sz="3200" spc="1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80" dirty="0">
                <a:solidFill>
                  <a:srgbClr val="003C59"/>
                </a:solidFill>
                <a:latin typeface="Trebuchet MS"/>
                <a:cs typeface="Trebuchet MS"/>
              </a:rPr>
              <a:t>du</a:t>
            </a:r>
            <a:r>
              <a:rPr sz="3200" spc="15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003C59"/>
                </a:solidFill>
                <a:latin typeface="Trebuchet MS"/>
                <a:cs typeface="Trebuchet MS"/>
              </a:rPr>
              <a:t>site,</a:t>
            </a:r>
            <a:r>
              <a:rPr sz="3200" spc="15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50" dirty="0">
                <a:solidFill>
                  <a:srgbClr val="003C59"/>
                </a:solidFill>
                <a:latin typeface="Trebuchet MS"/>
                <a:cs typeface="Trebuchet MS"/>
              </a:rPr>
              <a:t>s'assurent </a:t>
            </a:r>
            <a:r>
              <a:rPr sz="3200" spc="135" dirty="0">
                <a:solidFill>
                  <a:srgbClr val="003C59"/>
                </a:solidFill>
                <a:latin typeface="Trebuchet MS"/>
                <a:cs typeface="Trebuchet MS"/>
              </a:rPr>
              <a:t>qu'il</a:t>
            </a:r>
            <a:r>
              <a:rPr sz="3200" spc="15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70" dirty="0">
                <a:solidFill>
                  <a:srgbClr val="003C59"/>
                </a:solidFill>
                <a:latin typeface="Trebuchet MS"/>
                <a:cs typeface="Trebuchet MS"/>
              </a:rPr>
              <a:t>fonctionne</a:t>
            </a:r>
            <a:r>
              <a:rPr sz="3200" spc="15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35" dirty="0">
                <a:solidFill>
                  <a:srgbClr val="003C59"/>
                </a:solidFill>
                <a:latin typeface="Trebuchet MS"/>
                <a:cs typeface="Trebuchet MS"/>
              </a:rPr>
              <a:t>correctement,</a:t>
            </a:r>
            <a:r>
              <a:rPr sz="3200" spc="15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210" dirty="0">
                <a:solidFill>
                  <a:srgbClr val="003C59"/>
                </a:solidFill>
                <a:latin typeface="Trebuchet MS"/>
                <a:cs typeface="Trebuchet MS"/>
              </a:rPr>
              <a:t>gèrent</a:t>
            </a:r>
            <a:r>
              <a:rPr sz="3200" spc="15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65" dirty="0">
                <a:solidFill>
                  <a:srgbClr val="003C59"/>
                </a:solidFill>
                <a:latin typeface="Trebuchet MS"/>
                <a:cs typeface="Trebuchet MS"/>
              </a:rPr>
              <a:t>les </a:t>
            </a:r>
            <a:r>
              <a:rPr sz="3200" spc="229" dirty="0">
                <a:solidFill>
                  <a:srgbClr val="003C59"/>
                </a:solidFill>
                <a:latin typeface="Trebuchet MS"/>
                <a:cs typeface="Trebuchet MS"/>
              </a:rPr>
              <a:t>comptes</a:t>
            </a:r>
            <a:r>
              <a:rPr sz="3200" spc="16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14" dirty="0">
                <a:solidFill>
                  <a:srgbClr val="003C59"/>
                </a:solidFill>
                <a:latin typeface="Trebuchet MS"/>
                <a:cs typeface="Trebuchet MS"/>
              </a:rPr>
              <a:t>d'utilisateurs</a:t>
            </a:r>
            <a:r>
              <a:rPr sz="3200" spc="16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05" dirty="0">
                <a:solidFill>
                  <a:srgbClr val="003C59"/>
                </a:solidFill>
                <a:latin typeface="Trebuchet MS"/>
                <a:cs typeface="Trebuchet MS"/>
              </a:rPr>
              <a:t>et</a:t>
            </a:r>
            <a:r>
              <a:rPr sz="3200" spc="16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220" dirty="0">
                <a:solidFill>
                  <a:srgbClr val="003C59"/>
                </a:solidFill>
                <a:latin typeface="Trebuchet MS"/>
                <a:cs typeface="Trebuchet MS"/>
              </a:rPr>
              <a:t>aident</a:t>
            </a:r>
            <a:r>
              <a:rPr sz="32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90" dirty="0">
                <a:solidFill>
                  <a:srgbClr val="003C59"/>
                </a:solidFill>
                <a:latin typeface="Trebuchet MS"/>
                <a:cs typeface="Trebuchet MS"/>
              </a:rPr>
              <a:t>les</a:t>
            </a:r>
            <a:r>
              <a:rPr sz="3200" spc="16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200" dirty="0">
                <a:solidFill>
                  <a:srgbClr val="003C59"/>
                </a:solidFill>
                <a:latin typeface="Trebuchet MS"/>
                <a:cs typeface="Trebuchet MS"/>
              </a:rPr>
              <a:t>enseignants</a:t>
            </a:r>
            <a:r>
              <a:rPr sz="3200" spc="16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05" dirty="0">
                <a:solidFill>
                  <a:srgbClr val="003C59"/>
                </a:solidFill>
                <a:latin typeface="Trebuchet MS"/>
                <a:cs typeface="Trebuchet MS"/>
              </a:rPr>
              <a:t>et</a:t>
            </a:r>
            <a:r>
              <a:rPr sz="32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90" dirty="0">
                <a:solidFill>
                  <a:srgbClr val="003C59"/>
                </a:solidFill>
                <a:latin typeface="Trebuchet MS"/>
                <a:cs typeface="Trebuchet MS"/>
              </a:rPr>
              <a:t>les</a:t>
            </a:r>
            <a:r>
              <a:rPr sz="3200" spc="16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45" dirty="0">
                <a:solidFill>
                  <a:srgbClr val="003C59"/>
                </a:solidFill>
                <a:latin typeface="Trebuchet MS"/>
                <a:cs typeface="Trebuchet MS"/>
              </a:rPr>
              <a:t>étudiants</a:t>
            </a:r>
            <a:r>
              <a:rPr sz="3200" spc="16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195" dirty="0">
                <a:solidFill>
                  <a:srgbClr val="003C59"/>
                </a:solidFill>
                <a:latin typeface="Trebuchet MS"/>
                <a:cs typeface="Trebuchet MS"/>
              </a:rPr>
              <a:t>en</a:t>
            </a:r>
            <a:r>
              <a:rPr sz="3200" spc="165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325" dirty="0">
                <a:solidFill>
                  <a:srgbClr val="003C59"/>
                </a:solidFill>
                <a:latin typeface="Trebuchet MS"/>
                <a:cs typeface="Trebuchet MS"/>
              </a:rPr>
              <a:t>cas</a:t>
            </a:r>
            <a:r>
              <a:rPr sz="3200" spc="160" dirty="0">
                <a:solidFill>
                  <a:srgbClr val="003C59"/>
                </a:solidFill>
                <a:latin typeface="Trebuchet MS"/>
                <a:cs typeface="Trebuchet MS"/>
              </a:rPr>
              <a:t> </a:t>
            </a:r>
            <a:r>
              <a:rPr sz="3200" spc="330" dirty="0">
                <a:solidFill>
                  <a:srgbClr val="003C59"/>
                </a:solidFill>
                <a:latin typeface="Trebuchet MS"/>
                <a:cs typeface="Trebuchet MS"/>
              </a:rPr>
              <a:t>de </a:t>
            </a:r>
            <a:r>
              <a:rPr sz="3200" spc="165" dirty="0">
                <a:solidFill>
                  <a:srgbClr val="003C59"/>
                </a:solidFill>
                <a:latin typeface="Trebuchet MS"/>
                <a:cs typeface="Trebuchet MS"/>
              </a:rPr>
              <a:t>problème.</a:t>
            </a:r>
            <a:endParaRPr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83938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1062</Words>
  <Application>Microsoft Office PowerPoint</Application>
  <PresentationFormat>Personnalisé</PresentationFormat>
  <Paragraphs>97</Paragraphs>
  <Slides>17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Epilogue</vt:lpstr>
      <vt:lpstr>Fraunces</vt:lpstr>
      <vt:lpstr>Trebuchet MS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group</cp:lastModifiedBy>
  <cp:revision>5</cp:revision>
  <dcterms:created xsi:type="dcterms:W3CDTF">2024-05-12T19:40:10Z</dcterms:created>
  <dcterms:modified xsi:type="dcterms:W3CDTF">2024-05-12T20:17:42Z</dcterms:modified>
</cp:coreProperties>
</file>